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7"/>
  </p:notesMasterIdLst>
  <p:handoutMasterIdLst>
    <p:handoutMasterId r:id="rId8"/>
  </p:handoutMasterIdLst>
  <p:sldIdLst>
    <p:sldId id="6205" r:id="rId5"/>
    <p:sldId id="6206" r:id="rId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5" pos="7680" userDrawn="1">
          <p15:clr>
            <a:srgbClr val="A4A3A4"/>
          </p15:clr>
        </p15:guide>
        <p15:guide id="7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omont, Katrina" initials="BK" lastIdx="19" clrIdx="6">
    <p:extLst>
      <p:ext uri="{19B8F6BF-5375-455C-9EA6-DF929625EA0E}">
        <p15:presenceInfo xmlns:p15="http://schemas.microsoft.com/office/powerpoint/2012/main" userId="S::Katrina.Bomont@lamresearch.com::f3edf89a-f0bb-40f8-8901-dca7db1cd667" providerId="AD"/>
      </p:ext>
    </p:extLst>
  </p:cmAuthor>
  <p:cmAuthor id="1" name="Sassani, Valerie" initials="SV" lastIdx="30" clrIdx="0">
    <p:extLst>
      <p:ext uri="{19B8F6BF-5375-455C-9EA6-DF929625EA0E}">
        <p15:presenceInfo xmlns:p15="http://schemas.microsoft.com/office/powerpoint/2012/main" userId="S-1-5-21-1461305-839808047-932995037-24776" providerId="AD"/>
      </p:ext>
    </p:extLst>
  </p:cmAuthor>
  <p:cmAuthor id="2" name="Megan Paskin" initials="MP" lastIdx="22" clrIdx="1">
    <p:extLst>
      <p:ext uri="{19B8F6BF-5375-455C-9EA6-DF929625EA0E}">
        <p15:presenceInfo xmlns:p15="http://schemas.microsoft.com/office/powerpoint/2012/main" userId="S::megan@duarte.com::fc861dc4-e59d-48ea-be6f-a25698708d2b" providerId="AD"/>
      </p:ext>
    </p:extLst>
  </p:cmAuthor>
  <p:cmAuthor id="3" name="Rogers, Jasmine" initials="RJ" lastIdx="64" clrIdx="2">
    <p:extLst>
      <p:ext uri="{19B8F6BF-5375-455C-9EA6-DF929625EA0E}">
        <p15:presenceInfo xmlns:p15="http://schemas.microsoft.com/office/powerpoint/2012/main" userId="S::Jasmine.Rogers@lamresearch.com::99896968-a862-410c-823b-ed36d7d3a219" providerId="AD"/>
      </p:ext>
    </p:extLst>
  </p:cmAuthor>
  <p:cmAuthor id="4" name="Miyasato, Shelly" initials="MS" lastIdx="46" clrIdx="3">
    <p:extLst>
      <p:ext uri="{19B8F6BF-5375-455C-9EA6-DF929625EA0E}">
        <p15:presenceInfo xmlns:p15="http://schemas.microsoft.com/office/powerpoint/2012/main" userId="S::Shelly.Miyasato@lamresearch.com::e2b5c11a-1f63-4705-98af-15838a99cea2" providerId="AD"/>
      </p:ext>
    </p:extLst>
  </p:cmAuthor>
  <p:cmAuthor id="5" name="Farrell, Kerry" initials="FK" lastIdx="16" clrIdx="4">
    <p:extLst>
      <p:ext uri="{19B8F6BF-5375-455C-9EA6-DF929625EA0E}">
        <p15:presenceInfo xmlns:p15="http://schemas.microsoft.com/office/powerpoint/2012/main" userId="S::Kerry.Farrell@lamresearch.com::781e1a24-01e9-4dd8-907d-7420130fa051" providerId="AD"/>
      </p:ext>
    </p:extLst>
  </p:cmAuthor>
  <p:cmAuthor id="6" name="Bourke, Michelle" initials="BM" lastIdx="41" clrIdx="5">
    <p:extLst>
      <p:ext uri="{19B8F6BF-5375-455C-9EA6-DF929625EA0E}">
        <p15:presenceInfo xmlns:p15="http://schemas.microsoft.com/office/powerpoint/2012/main" userId="S::Michelle.Bourke@lamresearch.com::e01c1d2a-aeb6-4c5b-a69d-3ee59875cd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C"/>
    <a:srgbClr val="FBFAF7"/>
    <a:srgbClr val="F8F6F2"/>
    <a:srgbClr val="F5F3EF"/>
    <a:srgbClr val="EFECE5"/>
    <a:srgbClr val="EBE8E1"/>
    <a:srgbClr val="F6F4F0"/>
    <a:srgbClr val="F2F0EA"/>
    <a:srgbClr val="EDEAE3"/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AAFA62-FDFD-68DB-23D1-68095D3B2AF8}" v="5" dt="2026-03-02T19:02:59.100"/>
    <p1510:client id="{CA0A971C-FDC2-4F2E-90FA-DE6A0609E4EE}" v="2" dt="2026-03-02T19:05:56.006"/>
  </p1510:revLst>
</p1510:revInfo>
</file>

<file path=ppt/tableStyles.xml><?xml version="1.0" encoding="utf-8"?>
<a:tblStyleLst xmlns:a="http://schemas.openxmlformats.org/drawingml/2006/main" def="{72833802-FEF1-4C79-8D5D-14CF1EAF98D9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61" y="21"/>
      </p:cViewPr>
      <p:guideLst>
        <p:guide/>
        <p:guide pos="76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2" d="100"/>
        <a:sy n="192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12B258D-E199-4B96-8C25-8F249D22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8" y="8712925"/>
            <a:ext cx="307792" cy="307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49C98-62D3-4540-A49C-32E05052A37A}"/>
              </a:ext>
            </a:extLst>
          </p:cNvPr>
          <p:cNvSpPr txBox="1"/>
          <p:nvPr/>
        </p:nvSpPr>
        <p:spPr>
          <a:xfrm>
            <a:off x="6023199" y="8866821"/>
            <a:ext cx="371168" cy="1099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kumimoji="0" lang="en-US" sz="700" b="1" i="0" u="none" strike="noStrike" kern="1200" cap="none" spc="100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700" b="1" i="0" u="none" strike="noStrike" kern="1200" cap="none" spc="100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fidentialityLevelBanner">
            <a:extLst>
              <a:ext uri="{FF2B5EF4-FFF2-40B4-BE49-F238E27FC236}">
                <a16:creationId xmlns:a16="http://schemas.microsoft.com/office/drawing/2014/main" id="{79540266-C429-5045-962D-1416F2BE1C6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320224" y="8844071"/>
            <a:ext cx="851372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spc="100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CONFIDENTIAL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5BA62C-0CBB-3041-8FF6-C966F9B792D8}"/>
              </a:ext>
            </a:extLst>
          </p:cNvPr>
          <p:cNvSpPr txBox="1"/>
          <p:nvPr/>
        </p:nvSpPr>
        <p:spPr>
          <a:xfrm>
            <a:off x="686404" y="8869048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</p:spTree>
    <p:extLst>
      <p:ext uri="{BB962C8B-B14F-4D97-AF65-F5344CB8AC3E}">
        <p14:creationId xmlns:p14="http://schemas.microsoft.com/office/powerpoint/2010/main" val="42895372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365760"/>
            <a:ext cx="6172200" cy="347274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2900" y="3931920"/>
            <a:ext cx="6172200" cy="46272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65DB5-CE5F-584E-A675-B6669FBCA882}"/>
              </a:ext>
            </a:extLst>
          </p:cNvPr>
          <p:cNvSpPr txBox="1"/>
          <p:nvPr/>
        </p:nvSpPr>
        <p:spPr>
          <a:xfrm>
            <a:off x="6023199" y="8866821"/>
            <a:ext cx="371168" cy="1099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kumimoji="0" lang="en-US" sz="700" b="1" i="0" u="none" strike="noStrike" kern="1200" cap="none" spc="100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700" b="1" i="0" u="none" strike="noStrike" kern="1200" cap="none" spc="100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ConfidentialityLevelBanner">
            <a:extLst>
              <a:ext uri="{FF2B5EF4-FFF2-40B4-BE49-F238E27FC236}">
                <a16:creationId xmlns:a16="http://schemas.microsoft.com/office/drawing/2014/main" id="{495B362C-8D0A-DA46-9887-A1FBC590356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320224" y="8844071"/>
            <a:ext cx="851372" cy="1554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28575" cap="flat" cmpd="sng" algn="ctr">
            <a:solidFill>
              <a:schemeClr val="bg1">
                <a:lumMod val="65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spc="100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CONFIDENTIAL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997C0D-F045-BD44-85BD-4786123CCEBC}"/>
              </a:ext>
            </a:extLst>
          </p:cNvPr>
          <p:cNvSpPr txBox="1"/>
          <p:nvPr/>
        </p:nvSpPr>
        <p:spPr>
          <a:xfrm>
            <a:off x="686404" y="8869048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4B18B9A7-BD49-40FF-A714-BAFF8E56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08" y="8712925"/>
            <a:ext cx="307792" cy="3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573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EB69C80-E0E5-497B-8434-8E46CDAD9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56" y="491402"/>
            <a:ext cx="1713124" cy="47309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805" y="457200"/>
            <a:ext cx="8382000" cy="2597572"/>
          </a:xfrm>
        </p:spPr>
        <p:txBody>
          <a:bodyPr tIns="45720" anchor="b">
            <a:normAutofit/>
          </a:bodyPr>
          <a:lstStyle>
            <a:lvl1pPr algn="l">
              <a:lnSpc>
                <a:spcPct val="85000"/>
              </a:lnSpc>
              <a:defRPr sz="6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of Presentation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0C02258-720E-D24C-860F-48E7B558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05" y="3350257"/>
            <a:ext cx="8382000" cy="49705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5000"/>
              </a:lnSpc>
              <a:spcBef>
                <a:spcPts val="900"/>
              </a:spcBef>
              <a:buNone/>
              <a:defRPr sz="3400" i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F5EA4FA-029A-094C-A0B0-01A16AE32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805" y="5532057"/>
            <a:ext cx="8382000" cy="31688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7FBCF71-6AB2-3344-9EFB-BB9A84956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805" y="5965979"/>
            <a:ext cx="8382000" cy="180434"/>
          </a:xfrm>
        </p:spPr>
        <p:txBody>
          <a:bodyPr wrap="square">
            <a:sp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None/>
              <a:defRPr sz="1200"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Enter Job Title and/or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2BC0E-0151-C143-A83B-1E1CE80E2600}"/>
              </a:ext>
            </a:extLst>
          </p:cNvPr>
          <p:cNvSpPr txBox="1"/>
          <p:nvPr userDrawn="1"/>
        </p:nvSpPr>
        <p:spPr>
          <a:xfrm>
            <a:off x="10870306" y="18507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600" kern="1200" spc="-30"/>
          </a:p>
        </p:txBody>
      </p:sp>
      <p:sp>
        <p:nvSpPr>
          <p:cNvPr id="14" name="Overlay Box">
            <a:extLst>
              <a:ext uri="{FF2B5EF4-FFF2-40B4-BE49-F238E27FC236}">
                <a16:creationId xmlns:a16="http://schemas.microsoft.com/office/drawing/2014/main" id="{E6A227C2-62A9-487B-9E97-E54E7C8F5E24}"/>
              </a:ext>
            </a:extLst>
          </p:cNvPr>
          <p:cNvSpPr txBox="1"/>
          <p:nvPr userDrawn="1"/>
        </p:nvSpPr>
        <p:spPr>
          <a:xfrm>
            <a:off x="8839804" y="6400801"/>
            <a:ext cx="3352196" cy="457200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kern="1200" cap="none" normalizeH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7FB7D882-41FB-485D-99AC-8B1D6DECF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024" y="5520237"/>
            <a:ext cx="1744656" cy="6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11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25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25" y="1645920"/>
            <a:ext cx="3621024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FDAA029-5E9E-8940-A2D8-287324411E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5197" y="1645920"/>
            <a:ext cx="3621024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93D5255-D40F-684E-8DBF-B9B5F50739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0269" y="1645920"/>
            <a:ext cx="3621024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749BA-A8E0-4944-843E-DD1267BB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3905050-976B-5E45-87E8-BD9035EEF0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61" y="1645920"/>
            <a:ext cx="263347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5F6E019-AA66-A248-B5BC-0D0DBE521F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9293" y="1645920"/>
            <a:ext cx="263347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3B354C4-066A-054C-A070-F7A6ED0C68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8525" y="1645920"/>
            <a:ext cx="263347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B4AA97EA-11C3-F642-ABA7-5A11A64574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07757" y="1645920"/>
            <a:ext cx="263347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8136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749BA-A8E0-4944-843E-DD1267BB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3905050-976B-5E45-87E8-BD9035EEF0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061" y="1645920"/>
            <a:ext cx="2011680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5F6E019-AA66-A248-B5BC-0D0DBE521F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84933" y="1645920"/>
            <a:ext cx="2011680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53B354C4-066A-054C-A070-F7A6ED0C68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99805" y="1645920"/>
            <a:ext cx="2011680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B4AA97EA-11C3-F642-ABA7-5A11A645744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14677" y="1645920"/>
            <a:ext cx="2011680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F0619D8-FD91-48CB-9822-AD214DFDE34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729549" y="1645920"/>
            <a:ext cx="2011680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8514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2560320"/>
            <a:ext cx="5513832" cy="3581400"/>
          </a:xfrm>
        </p:spPr>
        <p:txBody>
          <a:bodyPr lIns="18288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7397" y="2560320"/>
            <a:ext cx="5513832" cy="3581400"/>
          </a:xfrm>
        </p:spPr>
        <p:txBody>
          <a:bodyPr lIns="18288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0061" y="1645920"/>
            <a:ext cx="5513832" cy="609600"/>
          </a:xfrm>
          <a:solidFill>
            <a:schemeClr val="bg2"/>
          </a:solidFill>
        </p:spPr>
        <p:txBody>
          <a:bodyPr lIns="228600" rIns="0" anchor="ctr"/>
          <a:lstStyle>
            <a:lvl1pPr marL="0" indent="0" algn="l">
              <a:lnSpc>
                <a:spcPct val="103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7397" y="1645920"/>
            <a:ext cx="5513832" cy="609600"/>
          </a:xfrm>
          <a:solidFill>
            <a:schemeClr val="bg2"/>
          </a:solidFill>
        </p:spPr>
        <p:txBody>
          <a:bodyPr lIns="228600" rIns="0" anchor="ctr"/>
          <a:lstStyle>
            <a:lvl1pPr marL="0" indent="0" algn="l">
              <a:lnSpc>
                <a:spcPct val="103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1495176-EF9F-4736-A21A-CDE03B12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7862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2560320"/>
            <a:ext cx="3621024" cy="3581400"/>
          </a:xfrm>
        </p:spPr>
        <p:txBody>
          <a:bodyPr lIns="18288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5133" y="2560320"/>
            <a:ext cx="3621024" cy="3581400"/>
          </a:xfrm>
        </p:spPr>
        <p:txBody>
          <a:bodyPr lIns="18288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645920"/>
            <a:ext cx="3621024" cy="609600"/>
          </a:xfrm>
          <a:solidFill>
            <a:schemeClr val="bg2"/>
          </a:solidFill>
        </p:spPr>
        <p:txBody>
          <a:bodyPr lIns="228600" rIns="0" anchor="ctr"/>
          <a:lstStyle>
            <a:lvl1pPr marL="0" indent="0" algn="l">
              <a:lnSpc>
                <a:spcPct val="103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5133" y="1645920"/>
            <a:ext cx="3621024" cy="609600"/>
          </a:xfrm>
          <a:solidFill>
            <a:schemeClr val="bg2"/>
          </a:solidFill>
        </p:spPr>
        <p:txBody>
          <a:bodyPr lIns="228600" rIns="0" anchor="ctr"/>
          <a:lstStyle>
            <a:lvl1pPr marL="0" indent="0" algn="l">
              <a:lnSpc>
                <a:spcPct val="103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BCDB7-1A3B-2946-9635-351C11A0EE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0205" y="2560320"/>
            <a:ext cx="3621024" cy="3581400"/>
          </a:xfrm>
        </p:spPr>
        <p:txBody>
          <a:bodyPr lIns="18288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91A482C-DBEC-C941-A1E1-13448D3AF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0205" y="1645920"/>
            <a:ext cx="3621024" cy="609600"/>
          </a:xfrm>
          <a:solidFill>
            <a:schemeClr val="bg2"/>
          </a:solidFill>
        </p:spPr>
        <p:txBody>
          <a:bodyPr lIns="228600" rIns="0" anchor="ctr"/>
          <a:lstStyle>
            <a:lvl1pPr marL="0" indent="0" algn="l">
              <a:lnSpc>
                <a:spcPct val="103000"/>
              </a:lnSpc>
              <a:buNone/>
              <a:defRPr sz="16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601A773-F60B-4AE2-941D-FD2CD91F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5683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5393B8-7576-3449-9192-B841D0663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156" b="11879"/>
          <a:stretch/>
        </p:blipFill>
        <p:spPr>
          <a:xfrm>
            <a:off x="0" y="0"/>
            <a:ext cx="2541318" cy="6043353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CD159AA-4989-874A-91C6-4F0527E9B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13044" y="4648200"/>
            <a:ext cx="8421755" cy="316882"/>
          </a:xfrm>
        </p:spPr>
        <p:txBody>
          <a:bodyPr wrap="square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i="1" baseline="0">
                <a:solidFill>
                  <a:schemeClr val="accent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Enter Job Title and/or Date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C7E74ED-2E47-2C47-B36D-36621F1B49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3044" y="5099706"/>
            <a:ext cx="8421755" cy="157928"/>
          </a:xfrm>
        </p:spPr>
        <p:txBody>
          <a:bodyPr wrap="square">
            <a:sp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None/>
              <a:defRPr sz="1050" b="1" cap="all" spc="50" baseline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Enter Job Title and/or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3F858-27D0-7A4D-8F14-D9D21D837B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86100" y="457200"/>
            <a:ext cx="8648700" cy="3710355"/>
          </a:xfrm>
        </p:spPr>
        <p:txBody>
          <a:bodyPr anchor="b"/>
          <a:lstStyle>
            <a:lvl1pPr marL="237744" indent="-237744">
              <a:lnSpc>
                <a:spcPct val="102000"/>
              </a:lnSpc>
              <a:spcBef>
                <a:spcPts val="1500"/>
              </a:spcBef>
              <a:buSzPct val="100000"/>
              <a:buFont typeface="Georgia" panose="02040502050405020303" pitchFamily="18" charset="0"/>
              <a:buChar char="“"/>
              <a:defRPr sz="4800">
                <a:latin typeface="+mj-lt"/>
              </a:defRPr>
            </a:lvl1pPr>
            <a:lvl2pPr marL="234950" indent="-174625">
              <a:lnSpc>
                <a:spcPct val="99000"/>
              </a:lnSpc>
              <a:spcBef>
                <a:spcPts val="1500"/>
              </a:spcBef>
              <a:buClrTx/>
              <a:buFont typeface="Georgia" panose="02040502050405020303" pitchFamily="18" charset="0"/>
              <a:buChar char="“"/>
              <a:tabLst/>
              <a:defRPr sz="3600">
                <a:latin typeface="+mj-lt"/>
              </a:defRPr>
            </a:lvl2pPr>
            <a:lvl3pPr marL="234950" indent="-136525">
              <a:lnSpc>
                <a:spcPct val="103000"/>
              </a:lnSpc>
              <a:spcBef>
                <a:spcPts val="1500"/>
              </a:spcBef>
              <a:buClrTx/>
              <a:buFont typeface="Georgia" panose="02040502050405020303" pitchFamily="18" charset="0"/>
              <a:buChar char="“"/>
              <a:tabLst/>
              <a:defRPr sz="2100">
                <a:latin typeface="+mj-lt"/>
              </a:defRPr>
            </a:lvl3pPr>
            <a:lvl4pPr marL="234950" indent="-1127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4pPr>
            <a:lvl5pPr marL="128016" indent="-128016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5pPr>
            <a:lvl6pPr marL="128016" indent="-128016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6pPr>
            <a:lvl7pPr marL="128016" indent="-128016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 b="0" cap="none" baseline="0">
                <a:solidFill>
                  <a:schemeClr val="tx1"/>
                </a:solidFill>
                <a:latin typeface="+mj-lt"/>
              </a:defRPr>
            </a:lvl7pPr>
            <a:lvl8pPr marL="128016" indent="-128016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8pPr>
            <a:lvl9pPr marL="128016" indent="-128016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139163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A52D2D6-C916-8346-80E2-74C39E0576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2800" y="0"/>
            <a:ext cx="5029201" cy="6858001"/>
          </a:xfrm>
          <a:custGeom>
            <a:avLst/>
            <a:gdLst>
              <a:gd name="connsiteX0" fmla="*/ 1610536 w 5029201"/>
              <a:gd name="connsiteY0" fmla="*/ 0 h 6858001"/>
              <a:gd name="connsiteX1" fmla="*/ 5029201 w 5029201"/>
              <a:gd name="connsiteY1" fmla="*/ 0 h 6858001"/>
              <a:gd name="connsiteX2" fmla="*/ 5029201 w 5029201"/>
              <a:gd name="connsiteY2" fmla="*/ 6858001 h 6858001"/>
              <a:gd name="connsiteX3" fmla="*/ 1610532 w 5029201"/>
              <a:gd name="connsiteY3" fmla="*/ 6858001 h 6858001"/>
              <a:gd name="connsiteX4" fmla="*/ 1462816 w 5029201"/>
              <a:gd name="connsiteY4" fmla="*/ 6730194 h 6858001"/>
              <a:gd name="connsiteX5" fmla="*/ 0 w 5029201"/>
              <a:gd name="connsiteY5" fmla="*/ 3429002 h 6858001"/>
              <a:gd name="connsiteX6" fmla="*/ 1462816 w 5029201"/>
              <a:gd name="connsiteY6" fmla="*/ 12781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201" h="6858001">
                <a:moveTo>
                  <a:pt x="1610536" y="0"/>
                </a:moveTo>
                <a:lnTo>
                  <a:pt x="5029201" y="0"/>
                </a:lnTo>
                <a:lnTo>
                  <a:pt x="5029201" y="6858001"/>
                </a:lnTo>
                <a:lnTo>
                  <a:pt x="1610532" y="6858001"/>
                </a:lnTo>
                <a:lnTo>
                  <a:pt x="1462816" y="6730194"/>
                </a:lnTo>
                <a:cubicBezTo>
                  <a:pt x="564178" y="5914381"/>
                  <a:pt x="0" y="4737500"/>
                  <a:pt x="0" y="3429002"/>
                </a:cubicBezTo>
                <a:cubicBezTo>
                  <a:pt x="0" y="2120504"/>
                  <a:pt x="564177" y="943624"/>
                  <a:pt x="1462816" y="12781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731520" anchor="ctr">
            <a:noAutofit/>
          </a:bodyPr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the icon or drag and drop to add a Lam-branded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2102DBF-DA27-7E45-AD3F-406BF219E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4231341"/>
            <a:ext cx="5524499" cy="988359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400" i="1" spc="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supporting information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8A363C-1C4D-2C44-AC4A-2EA3E3568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1028700"/>
            <a:ext cx="5524499" cy="2894209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236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D0AA645-E646-8146-A8B3-C95D3A1B6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1560" y="4365962"/>
            <a:ext cx="4445458" cy="2492038"/>
          </a:xfrm>
          <a:custGeom>
            <a:avLst/>
            <a:gdLst>
              <a:gd name="connsiteX0" fmla="*/ 2222729 w 4445458"/>
              <a:gd name="connsiteY0" fmla="*/ 0 h 2492038"/>
              <a:gd name="connsiteX1" fmla="*/ 4445458 w 4445458"/>
              <a:gd name="connsiteY1" fmla="*/ 2222729 h 2492038"/>
              <a:gd name="connsiteX2" fmla="*/ 4433982 w 4445458"/>
              <a:gd name="connsiteY2" fmla="*/ 2449990 h 2492038"/>
              <a:gd name="connsiteX3" fmla="*/ 4427565 w 4445458"/>
              <a:gd name="connsiteY3" fmla="*/ 2492038 h 2492038"/>
              <a:gd name="connsiteX4" fmla="*/ 17893 w 4445458"/>
              <a:gd name="connsiteY4" fmla="*/ 2492038 h 2492038"/>
              <a:gd name="connsiteX5" fmla="*/ 11476 w 4445458"/>
              <a:gd name="connsiteY5" fmla="*/ 2449990 h 2492038"/>
              <a:gd name="connsiteX6" fmla="*/ 0 w 4445458"/>
              <a:gd name="connsiteY6" fmla="*/ 2222729 h 2492038"/>
              <a:gd name="connsiteX7" fmla="*/ 2222729 w 4445458"/>
              <a:gd name="connsiteY7" fmla="*/ 0 h 24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458" h="2492038">
                <a:moveTo>
                  <a:pt x="2222729" y="0"/>
                </a:moveTo>
                <a:cubicBezTo>
                  <a:pt x="3450308" y="0"/>
                  <a:pt x="4445458" y="995150"/>
                  <a:pt x="4445458" y="2222729"/>
                </a:cubicBezTo>
                <a:cubicBezTo>
                  <a:pt x="4445458" y="2299453"/>
                  <a:pt x="4441571" y="2375269"/>
                  <a:pt x="4433982" y="2449990"/>
                </a:cubicBezTo>
                <a:lnTo>
                  <a:pt x="4427565" y="2492038"/>
                </a:lnTo>
                <a:lnTo>
                  <a:pt x="17893" y="2492038"/>
                </a:lnTo>
                <a:lnTo>
                  <a:pt x="11476" y="2449990"/>
                </a:lnTo>
                <a:cubicBezTo>
                  <a:pt x="3888" y="2375269"/>
                  <a:pt x="0" y="2299453"/>
                  <a:pt x="0" y="2222729"/>
                </a:cubicBezTo>
                <a:cubicBezTo>
                  <a:pt x="0" y="995150"/>
                  <a:pt x="995150" y="0"/>
                  <a:pt x="2222729" y="0"/>
                </a:cubicBezTo>
                <a:close/>
              </a:path>
            </a:pathLst>
          </a:custGeom>
          <a:gradFill>
            <a:gsLst>
              <a:gs pos="44000">
                <a:schemeClr val="accent1">
                  <a:alpha val="57000"/>
                </a:schemeClr>
              </a:gs>
              <a:gs pos="3000">
                <a:srgbClr val="00D1FA">
                  <a:alpha val="36000"/>
                </a:srgbClr>
              </a:gs>
              <a:gs pos="82000">
                <a:srgbClr val="FFF5B2">
                  <a:alpha val="50000"/>
                </a:srgbClr>
              </a:gs>
            </a:gsLst>
            <a:lin ang="174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>
                <a:noFill/>
              </a:defRPr>
            </a:lvl1pPr>
            <a:lvl2pPr marL="338137" indent="0">
              <a:buNone/>
              <a:defRPr lang="en-US" sz="1800">
                <a:noFill/>
              </a:defRPr>
            </a:lvl2pPr>
            <a:lvl3pPr marL="795337" indent="0">
              <a:buNone/>
              <a:defRPr lang="en-US" sz="1800">
                <a:noFill/>
              </a:defRPr>
            </a:lvl3pPr>
            <a:lvl4pPr marL="1365250" indent="0">
              <a:buNone/>
              <a:defRPr lang="en-US" sz="1800">
                <a:noFill/>
                <a:latin typeface="+mn-lt"/>
              </a:defRPr>
            </a:lvl4pPr>
            <a:lvl5pPr marL="1645920" indent="0">
              <a:buNone/>
              <a:defRPr lang="en-US" sz="1800">
                <a:noFill/>
              </a:defRPr>
            </a:lvl5pPr>
          </a:lstStyle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02084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2FF938-1AA2-7D44-BF06-F5DD714E1D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2800" y="0"/>
            <a:ext cx="5029200" cy="6858001"/>
          </a:xfrm>
          <a:custGeom>
            <a:avLst/>
            <a:gdLst>
              <a:gd name="connsiteX0" fmla="*/ 1610536 w 5029200"/>
              <a:gd name="connsiteY0" fmla="*/ 0 h 6858001"/>
              <a:gd name="connsiteX1" fmla="*/ 5029200 w 5029200"/>
              <a:gd name="connsiteY1" fmla="*/ 0 h 6858001"/>
              <a:gd name="connsiteX2" fmla="*/ 5029200 w 5029200"/>
              <a:gd name="connsiteY2" fmla="*/ 6858001 h 6858001"/>
              <a:gd name="connsiteX3" fmla="*/ 1610532 w 5029200"/>
              <a:gd name="connsiteY3" fmla="*/ 6858001 h 6858001"/>
              <a:gd name="connsiteX4" fmla="*/ 1462816 w 5029200"/>
              <a:gd name="connsiteY4" fmla="*/ 6730194 h 6858001"/>
              <a:gd name="connsiteX5" fmla="*/ 0 w 5029200"/>
              <a:gd name="connsiteY5" fmla="*/ 3429002 h 6858001"/>
              <a:gd name="connsiteX6" fmla="*/ 1462816 w 5029200"/>
              <a:gd name="connsiteY6" fmla="*/ 12781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9200" h="6858001">
                <a:moveTo>
                  <a:pt x="1610536" y="0"/>
                </a:moveTo>
                <a:lnTo>
                  <a:pt x="5029200" y="0"/>
                </a:lnTo>
                <a:lnTo>
                  <a:pt x="5029200" y="6858001"/>
                </a:lnTo>
                <a:lnTo>
                  <a:pt x="1610532" y="6858001"/>
                </a:lnTo>
                <a:lnTo>
                  <a:pt x="1462816" y="6730194"/>
                </a:lnTo>
                <a:cubicBezTo>
                  <a:pt x="564178" y="5914381"/>
                  <a:pt x="0" y="4737500"/>
                  <a:pt x="0" y="3429002"/>
                </a:cubicBezTo>
                <a:cubicBezTo>
                  <a:pt x="0" y="2120504"/>
                  <a:pt x="564177" y="943624"/>
                  <a:pt x="1462816" y="12781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bIns="731520" anchor="ctr">
            <a:noAutofit/>
          </a:bodyPr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the icon or drag and drop to add a Lam-branded photo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D0AA645-E646-8146-A8B3-C95D3A1B6E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1560" y="4365962"/>
            <a:ext cx="4445458" cy="2492038"/>
          </a:xfrm>
          <a:custGeom>
            <a:avLst/>
            <a:gdLst>
              <a:gd name="connsiteX0" fmla="*/ 2222729 w 4445458"/>
              <a:gd name="connsiteY0" fmla="*/ 0 h 2492038"/>
              <a:gd name="connsiteX1" fmla="*/ 4445458 w 4445458"/>
              <a:gd name="connsiteY1" fmla="*/ 2222729 h 2492038"/>
              <a:gd name="connsiteX2" fmla="*/ 4433982 w 4445458"/>
              <a:gd name="connsiteY2" fmla="*/ 2449990 h 2492038"/>
              <a:gd name="connsiteX3" fmla="*/ 4427565 w 4445458"/>
              <a:gd name="connsiteY3" fmla="*/ 2492038 h 2492038"/>
              <a:gd name="connsiteX4" fmla="*/ 17893 w 4445458"/>
              <a:gd name="connsiteY4" fmla="*/ 2492038 h 2492038"/>
              <a:gd name="connsiteX5" fmla="*/ 11476 w 4445458"/>
              <a:gd name="connsiteY5" fmla="*/ 2449990 h 2492038"/>
              <a:gd name="connsiteX6" fmla="*/ 0 w 4445458"/>
              <a:gd name="connsiteY6" fmla="*/ 2222729 h 2492038"/>
              <a:gd name="connsiteX7" fmla="*/ 2222729 w 4445458"/>
              <a:gd name="connsiteY7" fmla="*/ 0 h 24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458" h="2492038">
                <a:moveTo>
                  <a:pt x="2222729" y="0"/>
                </a:moveTo>
                <a:cubicBezTo>
                  <a:pt x="3450308" y="0"/>
                  <a:pt x="4445458" y="995150"/>
                  <a:pt x="4445458" y="2222729"/>
                </a:cubicBezTo>
                <a:cubicBezTo>
                  <a:pt x="4445458" y="2299453"/>
                  <a:pt x="4441571" y="2375269"/>
                  <a:pt x="4433982" y="2449990"/>
                </a:cubicBezTo>
                <a:lnTo>
                  <a:pt x="4427565" y="2492038"/>
                </a:lnTo>
                <a:lnTo>
                  <a:pt x="17893" y="2492038"/>
                </a:lnTo>
                <a:lnTo>
                  <a:pt x="11476" y="2449990"/>
                </a:lnTo>
                <a:cubicBezTo>
                  <a:pt x="3888" y="2375269"/>
                  <a:pt x="0" y="2299453"/>
                  <a:pt x="0" y="2222729"/>
                </a:cubicBezTo>
                <a:cubicBezTo>
                  <a:pt x="0" y="995150"/>
                  <a:pt x="995150" y="0"/>
                  <a:pt x="2222729" y="0"/>
                </a:cubicBezTo>
                <a:close/>
              </a:path>
            </a:pathLst>
          </a:custGeom>
          <a:gradFill>
            <a:gsLst>
              <a:gs pos="44000">
                <a:schemeClr val="accent1">
                  <a:alpha val="57000"/>
                </a:schemeClr>
              </a:gs>
              <a:gs pos="3000">
                <a:srgbClr val="00D1FA">
                  <a:alpha val="36000"/>
                </a:srgbClr>
              </a:gs>
              <a:gs pos="82000">
                <a:srgbClr val="FFF5B2">
                  <a:alpha val="50000"/>
                </a:srgbClr>
              </a:gs>
            </a:gsLst>
            <a:lin ang="1740000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>
                <a:noFill/>
              </a:defRPr>
            </a:lvl1pPr>
            <a:lvl2pPr marL="338137" indent="0">
              <a:buNone/>
              <a:defRPr lang="en-US" sz="1800">
                <a:noFill/>
              </a:defRPr>
            </a:lvl2pPr>
            <a:lvl3pPr marL="795337" indent="0">
              <a:buNone/>
              <a:defRPr lang="en-US" sz="1800">
                <a:noFill/>
              </a:defRPr>
            </a:lvl3pPr>
            <a:lvl4pPr marL="1365250" indent="0">
              <a:buNone/>
              <a:defRPr lang="en-US" sz="1800">
                <a:noFill/>
                <a:latin typeface="+mn-lt"/>
              </a:defRPr>
            </a:lvl4pPr>
            <a:lvl5pPr marL="1645920" indent="0">
              <a:buNone/>
              <a:defRPr lang="en-US" sz="1800">
                <a:noFill/>
              </a:defRPr>
            </a:lvl5pPr>
          </a:lstStyle>
          <a:p>
            <a:pPr marL="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5B814B-5CAA-2341-880F-8BD4E67C5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371600"/>
            <a:ext cx="5524500" cy="3710355"/>
          </a:xfrm>
        </p:spPr>
        <p:txBody>
          <a:bodyPr anchor="t"/>
          <a:lstStyle>
            <a:lvl1pPr marL="11113" indent="-11113">
              <a:lnSpc>
                <a:spcPct val="102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​"/>
              <a:tabLst/>
              <a:defRPr sz="6000">
                <a:latin typeface="+mj-lt"/>
              </a:defRPr>
            </a:lvl1pPr>
            <a:lvl2pPr marL="11113" indent="-11113">
              <a:lnSpc>
                <a:spcPct val="102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​"/>
              <a:tabLst/>
              <a:defRPr sz="4800">
                <a:latin typeface="+mj-lt"/>
              </a:defRPr>
            </a:lvl2pPr>
            <a:lvl3pPr marL="11113" indent="-11113">
              <a:lnSpc>
                <a:spcPct val="99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​"/>
              <a:tabLst/>
              <a:defRPr sz="3600">
                <a:latin typeface="+mj-lt"/>
              </a:defRPr>
            </a:lvl3pPr>
            <a:lvl4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4pPr>
            <a:lvl5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5pPr>
            <a:lvl6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6pPr>
            <a:lvl7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 b="0" cap="none" baseline="0">
                <a:solidFill>
                  <a:schemeClr val="tx1"/>
                </a:solidFill>
                <a:latin typeface="+mj-lt"/>
              </a:defRPr>
            </a:lvl7pPr>
            <a:lvl8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8pPr>
            <a:lvl9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289E0FB-2F70-104E-8F9C-5057D13C1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743245"/>
            <a:ext cx="5524500" cy="312073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i="1" baseline="0">
                <a:solidFill>
                  <a:schemeClr val="accent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optional eyebrow</a:t>
            </a:r>
          </a:p>
        </p:txBody>
      </p:sp>
    </p:spTree>
    <p:extLst>
      <p:ext uri="{BB962C8B-B14F-4D97-AF65-F5344CB8AC3E}">
        <p14:creationId xmlns:p14="http://schemas.microsoft.com/office/powerpoint/2010/main" val="30578997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wit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A0718E-A904-9E47-82F1-2F5C58775C08}"/>
              </a:ext>
            </a:extLst>
          </p:cNvPr>
          <p:cNvSpPr/>
          <p:nvPr userDrawn="1"/>
        </p:nvSpPr>
        <p:spPr bwMode="auto"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FF1477F-90AC-6F43-80B1-E148E22EAB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39" y="762000"/>
            <a:ext cx="2618461" cy="5372100"/>
          </a:xfrm>
          <a:prstGeom prst="rect">
            <a:avLst/>
          </a:prstGeom>
          <a:noFill/>
        </p:spPr>
        <p:txBody>
          <a:bodyPr wrap="square" bIns="914400" anchor="ctr">
            <a:noAutofit/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the icon or drag and drop to add a Lam-branded illustration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5B814B-5CAA-2341-880F-8BD4E67C5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05299" y="1371600"/>
            <a:ext cx="7411843" cy="4762500"/>
          </a:xfrm>
        </p:spPr>
        <p:txBody>
          <a:bodyPr anchor="t"/>
          <a:lstStyle>
            <a:lvl1pPr marL="11113" indent="-11113">
              <a:lnSpc>
                <a:spcPct val="102000"/>
              </a:lnSpc>
              <a:spcBef>
                <a:spcPts val="1500"/>
              </a:spcBef>
              <a:buSzPct val="100000"/>
              <a:buFont typeface="Arial" panose="020B0604020202020204" pitchFamily="34" charset="0"/>
              <a:buChar char="​"/>
              <a:tabLst/>
              <a:defRPr sz="7200">
                <a:latin typeface="+mj-lt"/>
              </a:defRPr>
            </a:lvl1pPr>
            <a:lvl2pPr marL="11113" indent="-11113">
              <a:lnSpc>
                <a:spcPct val="102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​"/>
              <a:tabLst/>
              <a:defRPr sz="4800">
                <a:latin typeface="+mj-lt"/>
              </a:defRPr>
            </a:lvl2pPr>
            <a:lvl3pPr marL="11113" indent="-11113">
              <a:lnSpc>
                <a:spcPct val="99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​"/>
              <a:tabLst/>
              <a:defRPr sz="3600">
                <a:latin typeface="+mj-lt"/>
              </a:defRPr>
            </a:lvl3pPr>
            <a:lvl4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4pPr>
            <a:lvl5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5pPr>
            <a:lvl6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6pPr>
            <a:lvl7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 b="0" cap="none" baseline="0">
                <a:solidFill>
                  <a:schemeClr val="tx1"/>
                </a:solidFill>
                <a:latin typeface="+mj-lt"/>
              </a:defRPr>
            </a:lvl7pPr>
            <a:lvl8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8pPr>
            <a:lvl9pPr marL="11113" indent="-11113">
              <a:lnSpc>
                <a:spcPct val="103000"/>
              </a:lnSpc>
              <a:buClrTx/>
              <a:buFont typeface="Arial" panose="020B0604020202020204" pitchFamily="34" charset="0"/>
              <a:buChar char="​"/>
              <a:tabLst/>
              <a:defRPr sz="2100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289E0FB-2F70-104E-8F9C-5057D13C13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5299" y="743245"/>
            <a:ext cx="7411843" cy="312073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i="1" baseline="0">
                <a:solidFill>
                  <a:schemeClr val="accent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optional eyebrow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0E0596-C607-2140-B58F-2451490C5348}"/>
              </a:ext>
            </a:extLst>
          </p:cNvPr>
          <p:cNvSpPr txBox="1"/>
          <p:nvPr userDrawn="1"/>
        </p:nvSpPr>
        <p:spPr>
          <a:xfrm>
            <a:off x="686404" y="6434864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2D6638A-AB4A-4C27-853D-42D3DCF30C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08" y="6283828"/>
            <a:ext cx="307792" cy="3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604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tat with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1C64A-4217-6643-B104-C0738B27B98D}"/>
              </a:ext>
            </a:extLst>
          </p:cNvPr>
          <p:cNvSpPr/>
          <p:nvPr userDrawn="1"/>
        </p:nvSpPr>
        <p:spPr bwMode="auto">
          <a:xfrm>
            <a:off x="0" y="0"/>
            <a:ext cx="3532909" cy="6858000"/>
          </a:xfrm>
          <a:prstGeom prst="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879CF6B-7119-3B4B-B536-2B3A08D74A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299" y="4231341"/>
            <a:ext cx="7429499" cy="988359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400" i="1" spc="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supporting information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E5B82C2-AD94-7C4B-B694-CDB97AB9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05299" y="1028700"/>
            <a:ext cx="7429499" cy="2894209"/>
          </a:xfrm>
        </p:spPr>
        <p:txBody>
          <a:bodyPr wrap="none" anchor="b">
            <a:noAutofit/>
          </a:bodyPr>
          <a:lstStyle>
            <a:lvl1pPr marL="0" indent="0" algn="l">
              <a:buNone/>
              <a:defRPr sz="236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9ED04-3A99-144C-84DD-0F6C5E50C2F0}"/>
              </a:ext>
            </a:extLst>
          </p:cNvPr>
          <p:cNvSpPr txBox="1"/>
          <p:nvPr userDrawn="1"/>
        </p:nvSpPr>
        <p:spPr>
          <a:xfrm>
            <a:off x="686404" y="6434864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8C36ED7-320E-4380-A7C6-19336D810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08" y="6283828"/>
            <a:ext cx="307792" cy="30779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B723C142-B176-F900-DF2A-7384FABCB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639" y="762000"/>
            <a:ext cx="2618461" cy="5372100"/>
          </a:xfrm>
          <a:prstGeom prst="rect">
            <a:avLst/>
          </a:prstGeom>
          <a:noFill/>
        </p:spPr>
        <p:txBody>
          <a:bodyPr wrap="square" bIns="914400" anchor="ctr">
            <a:noAutofit/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the icon or drag and drop to add a Lam-branded illustration</a:t>
            </a:r>
          </a:p>
        </p:txBody>
      </p:sp>
    </p:spTree>
    <p:extLst>
      <p:ext uri="{BB962C8B-B14F-4D97-AF65-F5344CB8AC3E}">
        <p14:creationId xmlns:p14="http://schemas.microsoft.com/office/powerpoint/2010/main" val="13855578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6254DC-0E7B-4225-B938-379FB6758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1072" y="5466374"/>
            <a:ext cx="1736608" cy="76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7805" y="457200"/>
            <a:ext cx="8382000" cy="2597572"/>
          </a:xfrm>
        </p:spPr>
        <p:txBody>
          <a:bodyPr tIns="45720" anchor="b">
            <a:normAutofit/>
          </a:bodyPr>
          <a:lstStyle>
            <a:lvl1pPr algn="l">
              <a:lnSpc>
                <a:spcPct val="85000"/>
              </a:lnSpc>
              <a:defRPr sz="6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Title of Presentation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0C02258-720E-D24C-860F-48E7B558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05" y="3350257"/>
            <a:ext cx="8382000" cy="49705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5000"/>
              </a:lnSpc>
              <a:spcBef>
                <a:spcPts val="900"/>
              </a:spcBef>
              <a:buNone/>
              <a:defRPr sz="3400" i="1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F5EA4FA-029A-094C-A0B0-01A16AE32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805" y="5532057"/>
            <a:ext cx="8382000" cy="316882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baseline="0">
                <a:solidFill>
                  <a:schemeClr val="tx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Firstname Lastname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7FBCF71-6AB2-3344-9EFB-BB9A84956A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805" y="5965979"/>
            <a:ext cx="8382000" cy="180434"/>
          </a:xfrm>
        </p:spPr>
        <p:txBody>
          <a:bodyPr wrap="square">
            <a:sp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spcAft>
                <a:spcPts val="1500"/>
              </a:spcAft>
              <a:buNone/>
              <a:defRPr sz="1200" b="0" baseline="0">
                <a:solidFill>
                  <a:schemeClr val="tx2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Enter Job Title and/or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2BC0E-0151-C143-A83B-1E1CE80E2600}"/>
              </a:ext>
            </a:extLst>
          </p:cNvPr>
          <p:cNvSpPr txBox="1"/>
          <p:nvPr userDrawn="1"/>
        </p:nvSpPr>
        <p:spPr>
          <a:xfrm>
            <a:off x="10870306" y="1850764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600" kern="1200" spc="-30"/>
          </a:p>
        </p:txBody>
      </p:sp>
      <p:sp>
        <p:nvSpPr>
          <p:cNvPr id="12" name="Overlay Box">
            <a:extLst>
              <a:ext uri="{FF2B5EF4-FFF2-40B4-BE49-F238E27FC236}">
                <a16:creationId xmlns:a16="http://schemas.microsoft.com/office/drawing/2014/main" id="{1C0D6675-CF7C-46A9-A1F7-81709E79B07E}"/>
              </a:ext>
            </a:extLst>
          </p:cNvPr>
          <p:cNvSpPr txBox="1"/>
          <p:nvPr userDrawn="1"/>
        </p:nvSpPr>
        <p:spPr>
          <a:xfrm>
            <a:off x="8839804" y="6400801"/>
            <a:ext cx="3352196" cy="4572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kern="1200" cap="none" normalizeH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FBE6049-05BA-425C-98F2-ABC7AFBE1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56" y="491402"/>
            <a:ext cx="1713124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348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2102DBF-DA27-7E45-AD3F-406BF219E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4334" y="4038600"/>
            <a:ext cx="4206240" cy="609600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i="0" spc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supporting information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8A363C-1C4D-2C44-AC4A-2EA3E3568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4334" y="1124572"/>
            <a:ext cx="4206240" cy="2576860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137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D32FFFF-AB64-A542-93A4-2056AB350B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1590" y="4038600"/>
            <a:ext cx="4206240" cy="609600"/>
          </a:xfrm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i="0" spc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supporting information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D12F973-68A6-4141-97CF-3F413DEE9E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41590" y="1124572"/>
            <a:ext cx="4206240" cy="2576860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137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3" name="Picture 2" descr="A picture containing kitchenware&#10;&#10;Description automatically generated">
            <a:extLst>
              <a:ext uri="{FF2B5EF4-FFF2-40B4-BE49-F238E27FC236}">
                <a16:creationId xmlns:a16="http://schemas.microsoft.com/office/drawing/2014/main" id="{952603F4-BACE-49F5-AA01-702B3D854C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26" y="474617"/>
            <a:ext cx="1865538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270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2102DBF-DA27-7E45-AD3F-406BF219EF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223" y="3429000"/>
            <a:ext cx="3611880" cy="609600"/>
          </a:xfrm>
          <a:ln>
            <a:noFill/>
          </a:ln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i="0" spc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8A363C-1C4D-2C44-AC4A-2EA3E35687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223" y="1333500"/>
            <a:ext cx="3611880" cy="1662460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96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7F632E-DDC9-BC40-A9A2-9B7F1AC51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" t="70652" r="7" b="15842"/>
          <a:stretch/>
        </p:blipFill>
        <p:spPr>
          <a:xfrm>
            <a:off x="-1" y="4845132"/>
            <a:ext cx="12192001" cy="926276"/>
          </a:xfrm>
          <a:prstGeom prst="rect">
            <a:avLst/>
          </a:prstGeom>
        </p:spPr>
      </p:pic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45EA2F1-52D2-AA4B-B71E-39C6E8D10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0060" y="3429000"/>
            <a:ext cx="3611880" cy="609600"/>
          </a:xfrm>
          <a:ln>
            <a:noFill/>
          </a:ln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i="0" spc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E87749B-D54B-E241-B030-1B663D806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0060" y="1333500"/>
            <a:ext cx="3611880" cy="1662460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96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AFEB73-1B77-DB46-A749-D66BD572E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2381" y="3429000"/>
            <a:ext cx="3611880" cy="609600"/>
          </a:xfrm>
          <a:ln>
            <a:noFill/>
          </a:ln>
        </p:spPr>
        <p:txBody>
          <a:bodyPr wrap="non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100" i="0" spc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E47A985-29CD-A24C-BAFB-9558C44F58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2381" y="1333500"/>
            <a:ext cx="3611880" cy="1662460"/>
          </a:xfrm>
        </p:spPr>
        <p:txBody>
          <a:bodyPr wrap="none" anchor="b">
            <a:noAutofit/>
          </a:bodyPr>
          <a:lstStyle>
            <a:lvl1pPr marL="0" indent="0" algn="ctr">
              <a:buNone/>
              <a:defRPr sz="9600" spc="-30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269258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061" y="4343400"/>
            <a:ext cx="3621024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95133" y="4343400"/>
            <a:ext cx="3621024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0205" y="4343400"/>
            <a:ext cx="3621024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7128B-00BC-8F4F-88EA-11703BDC14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3773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2901C15-A9B5-E84F-B2C4-95DB4E60F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8845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B582F-594D-5D4F-9CBD-6A02054CA0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63917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2AC3B-5FAA-D747-8A76-BCDB88C3B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354" b="41111"/>
          <a:stretch/>
        </p:blipFill>
        <p:spPr>
          <a:xfrm>
            <a:off x="0" y="3041780"/>
            <a:ext cx="12192000" cy="9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33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061" y="4343400"/>
            <a:ext cx="2633472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293" y="4343400"/>
            <a:ext cx="2633472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8525" y="4343400"/>
            <a:ext cx="2633472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7128B-00BC-8F4F-88EA-11703BDC14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9997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2901C15-A9B5-E84F-B2C4-95DB4E60F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99229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B582F-594D-5D4F-9CBD-6A02054CA0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8461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2AC3B-5FAA-D747-8A76-BCDB88C3B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354" b="41111"/>
          <a:stretch/>
        </p:blipFill>
        <p:spPr>
          <a:xfrm>
            <a:off x="0" y="3041780"/>
            <a:ext cx="12192000" cy="996821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D1BC3D3-58C0-0049-BEFB-EE68A473FEC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107757" y="4343400"/>
            <a:ext cx="2633472" cy="1790700"/>
          </a:xfrm>
        </p:spPr>
        <p:txBody>
          <a:bodyPr lIns="91440" rIns="91440"/>
          <a:lstStyle>
            <a:lvl1pPr algn="ctr">
              <a:defRPr sz="2000">
                <a:solidFill>
                  <a:schemeClr val="accent2"/>
                </a:solidFill>
                <a:latin typeface="+mj-lt"/>
              </a:defRPr>
            </a:lvl1pPr>
            <a:lvl2pPr marL="9525" indent="0" algn="ctr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85508D5-66A4-F74F-8DE9-DB1D0813B2D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57693" y="1905001"/>
            <a:ext cx="2133600" cy="21335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50800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F64A9B-5AD2-8F48-977E-554ACFE50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265" t="2" r="54205" b="-1490"/>
          <a:stretch/>
        </p:blipFill>
        <p:spPr>
          <a:xfrm>
            <a:off x="4421394" y="0"/>
            <a:ext cx="1161825" cy="69601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2746026"/>
            <a:ext cx="3606639" cy="52322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62798" y="457201"/>
            <a:ext cx="4572000" cy="1691640"/>
          </a:xfrm>
        </p:spPr>
        <p:txBody>
          <a:bodyPr rIns="91440"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162798" y="2444116"/>
            <a:ext cx="4572000" cy="1691640"/>
          </a:xfrm>
        </p:spPr>
        <p:txBody>
          <a:bodyPr rIns="91440"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162798" y="4431030"/>
            <a:ext cx="4572000" cy="1691640"/>
          </a:xfrm>
        </p:spPr>
        <p:txBody>
          <a:bodyPr rIns="91440"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7128B-00BC-8F4F-88EA-11703BDC141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4941" y="457200"/>
            <a:ext cx="1691537" cy="16915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2901C15-A9B5-E84F-B2C4-95DB4E60FC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4941" y="2444478"/>
            <a:ext cx="1691537" cy="16915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B582F-594D-5D4F-9CBD-6A02054CA0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34941" y="4431756"/>
            <a:ext cx="1691537" cy="16915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90440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F64A9B-5AD2-8F48-977E-554ACFE50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265" t="2" r="54205" b="-1490"/>
          <a:stretch/>
        </p:blipFill>
        <p:spPr>
          <a:xfrm>
            <a:off x="4421394" y="0"/>
            <a:ext cx="1161825" cy="696019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2746026"/>
            <a:ext cx="3606639" cy="52322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64701" y="457199"/>
            <a:ext cx="5170099" cy="1280160"/>
          </a:xfrm>
        </p:spPr>
        <p:txBody>
          <a:bodyPr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71987" y="1922779"/>
            <a:ext cx="5162838" cy="1280160"/>
          </a:xfrm>
        </p:spPr>
        <p:txBody>
          <a:bodyPr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71987" y="3388359"/>
            <a:ext cx="5162839" cy="1280160"/>
          </a:xfrm>
        </p:spPr>
        <p:txBody>
          <a:bodyPr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7128B-00BC-8F4F-88EA-11703BDC1414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5034942" y="457199"/>
            <a:ext cx="1280161" cy="128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2901C15-A9B5-E84F-B2C4-95DB4E60FCE0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5034942" y="1922779"/>
            <a:ext cx="1280161" cy="128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3EB582F-594D-5D4F-9CBD-6A02054CA026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034942" y="3388359"/>
            <a:ext cx="1280161" cy="128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D5A90CB-02EF-7747-A166-82C19CAD1B7A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034942" y="4853940"/>
            <a:ext cx="1280161" cy="12801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rIns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C3D0032D-3F40-C14A-94B4-20112DB6C036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571987" y="4853939"/>
            <a:ext cx="5162839" cy="1280160"/>
          </a:xfrm>
        </p:spPr>
        <p:txBody>
          <a:bodyPr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  <a:lvl2pPr marL="9525" indent="0" algn="l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Picture Description</a:t>
            </a:r>
          </a:p>
          <a:p>
            <a:pPr lvl="1"/>
            <a:r>
              <a:rPr lang="en-US"/>
              <a:t>Supporting info</a:t>
            </a:r>
          </a:p>
        </p:txBody>
      </p:sp>
    </p:spTree>
    <p:extLst>
      <p:ext uri="{BB962C8B-B14F-4D97-AF65-F5344CB8AC3E}">
        <p14:creationId xmlns:p14="http://schemas.microsoft.com/office/powerpoint/2010/main" val="105386095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061" y="3162300"/>
            <a:ext cx="361188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99705" y="3162300"/>
            <a:ext cx="361188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9349" y="3162300"/>
            <a:ext cx="361188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C43FC0-DD45-F846-9097-A7BCD2B4A3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0061" y="2254623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E47F4AA0-4A68-E342-8192-6CC7230EE1A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9705" y="2254623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9E0F5356-C389-064C-8BE1-A15CF996E2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9349" y="2254623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552862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061" y="3162300"/>
            <a:ext cx="265176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3197" y="3162300"/>
            <a:ext cx="265176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16333" y="3162300"/>
            <a:ext cx="265176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471936-5EAB-8A4A-9419-A5A08CF58B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89469" y="3162300"/>
            <a:ext cx="265176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948B8B1B-2797-DC43-B5B3-66D62CADE5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0061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F6F48EB0-8981-8E48-9C6A-C8C53526986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43197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91582D7F-6C65-8E4C-ADAE-24863B5EED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6333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CB1901AB-E9DB-C847-A08A-4A60F031031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89469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19529585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061" y="3162300"/>
            <a:ext cx="205740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73503" y="3162300"/>
            <a:ext cx="205740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76945" y="3162300"/>
            <a:ext cx="205740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471936-5EAB-8A4A-9419-A5A08CF58B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80387" y="3162300"/>
            <a:ext cx="205740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6A27CC9-5FC7-F245-B022-057A4C44522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83829" y="3162300"/>
            <a:ext cx="2057400" cy="2971800"/>
          </a:xfrm>
        </p:spPr>
        <p:txBody>
          <a:bodyPr rIns="9144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151BBF03-B5BD-ED46-83AD-3CBFEC2038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0061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5370DC5B-8536-174B-9389-3D5708C8B33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73503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CDA008E6-3A9C-8E4F-A76D-AF654918D2E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76945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8CB4003F-B5B3-B04A-994D-D16287C1F33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380387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F5744648-8088-2E4F-B87E-1364FAA9F1C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83829" y="2254624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65054580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A569CC-FF0D-B940-87F9-2250AB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2754231"/>
            <a:ext cx="3606639" cy="52322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B22A31-06B1-EA47-B6DE-DC190F52FED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57800" y="1333500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D432E79-DAB3-8D4F-944D-0A5A85505A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42936" y="1333500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40452-5FC8-0545-9A8E-C6C9DE8C8F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054252" y="1333500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471936-5EAB-8A4A-9419-A5A08CF58B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257800" y="4311396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66A27CC9-5FC7-F245-B022-057A4C44522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642936" y="4311396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459EC634-3048-D346-B784-082073FA9F3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54252" y="4311396"/>
            <a:ext cx="1676400" cy="1828800"/>
          </a:xfrm>
        </p:spPr>
        <p:txBody>
          <a:bodyPr rIns="0"/>
          <a:lstStyle>
            <a:lvl1pPr>
              <a:defRPr sz="2000">
                <a:latin typeface="+mj-lt"/>
              </a:defRPr>
            </a:lvl1pPr>
            <a:lvl2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2pPr>
            <a:lvl3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3pPr>
            <a:lvl4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5pPr>
            <a:lvl6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6pPr>
            <a:lvl7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 b="0" cap="none" spc="0" baseline="0">
                <a:solidFill>
                  <a:schemeClr val="tx1"/>
                </a:solidFill>
                <a:latin typeface="+mn-lt"/>
              </a:defRPr>
            </a:lvl7pPr>
            <a:lvl8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8pPr>
            <a:lvl9pPr marL="9525" indent="0">
              <a:lnSpc>
                <a:spcPct val="105000"/>
              </a:lnSpc>
              <a:spcBef>
                <a:spcPts val="1500"/>
              </a:spcBef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/>
              <a:t>Icon name</a:t>
            </a:r>
          </a:p>
          <a:p>
            <a:pPr lvl="1"/>
            <a:r>
              <a:rPr lang="en-US"/>
              <a:t>Supporting info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4DC33E8-D423-9B40-87E5-1D94061C298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57800" y="3435096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DE6F2096-D9C7-8E49-AFCA-62B8FE4E98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57800" y="457200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FB40099E-0266-A147-9A72-BC2F9D2233D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642936" y="457200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CC2E3A56-77D8-2C45-8669-B7C335914B1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54252" y="471757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0625094E-F66D-8E4E-8D13-805B9CEB83F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642936" y="3448050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BF143E8C-E2D8-1C45-8A51-42C2D1DAA59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054252" y="3448050"/>
            <a:ext cx="603504" cy="603504"/>
          </a:xfrm>
        </p:spPr>
        <p:txBody>
          <a:bodyPr rIns="0"/>
          <a:lstStyle>
            <a:lvl1pPr algn="ctr">
              <a:defRPr sz="9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4465791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>
            <a:extLst>
              <a:ext uri="{FF2B5EF4-FFF2-40B4-BE49-F238E27FC236}">
                <a16:creationId xmlns:a16="http://schemas.microsoft.com/office/drawing/2014/main" id="{AFB34610-65FD-2742-920B-DCCD39F293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61" y="658028"/>
            <a:ext cx="3606639" cy="2199472"/>
          </a:xfrm>
        </p:spPr>
        <p:txBody>
          <a:bodyPr anchor="t"/>
          <a:lstStyle/>
          <a:p>
            <a:r>
              <a:rPr lang="en-US"/>
              <a:t>Table of Contents</a:t>
            </a:r>
          </a:p>
        </p:txBody>
      </p:sp>
      <p:sp>
        <p:nvSpPr>
          <p:cNvPr id="22" name="Text Placeholder 64">
            <a:extLst>
              <a:ext uri="{FF2B5EF4-FFF2-40B4-BE49-F238E27FC236}">
                <a16:creationId xmlns:a16="http://schemas.microsoft.com/office/drawing/2014/main" id="{F9F5C97C-2052-5A41-8352-BA9E0DAF9B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2742" y="810368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3" name="Text Placeholder 64">
            <a:extLst>
              <a:ext uri="{FF2B5EF4-FFF2-40B4-BE49-F238E27FC236}">
                <a16:creationId xmlns:a16="http://schemas.microsoft.com/office/drawing/2014/main" id="{3D7BB07E-592D-DD45-9784-D236793A13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1580" y="810368"/>
            <a:ext cx="2625119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4" name="Text Placeholder 64">
            <a:extLst>
              <a:ext uri="{FF2B5EF4-FFF2-40B4-BE49-F238E27FC236}">
                <a16:creationId xmlns:a16="http://schemas.microsoft.com/office/drawing/2014/main" id="{C9A310E7-76EB-D340-B416-6395D1B06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2742" y="2597287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5" name="Text Placeholder 64">
            <a:extLst>
              <a:ext uri="{FF2B5EF4-FFF2-40B4-BE49-F238E27FC236}">
                <a16:creationId xmlns:a16="http://schemas.microsoft.com/office/drawing/2014/main" id="{07881189-0E09-7345-B040-913A962E56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61580" y="2597287"/>
            <a:ext cx="2625119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6" name="Text Placeholder 64">
            <a:extLst>
              <a:ext uri="{FF2B5EF4-FFF2-40B4-BE49-F238E27FC236}">
                <a16:creationId xmlns:a16="http://schemas.microsoft.com/office/drawing/2014/main" id="{4A4450FB-0929-1D4F-96AA-6BA767301D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742" y="4391187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7" name="Text Placeholder 64">
            <a:extLst>
              <a:ext uri="{FF2B5EF4-FFF2-40B4-BE49-F238E27FC236}">
                <a16:creationId xmlns:a16="http://schemas.microsoft.com/office/drawing/2014/main" id="{11104D28-5D74-454F-94D0-FA2ECB4B3C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61580" y="4391187"/>
            <a:ext cx="2625119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28" name="Text Placeholder 64">
            <a:extLst>
              <a:ext uri="{FF2B5EF4-FFF2-40B4-BE49-F238E27FC236}">
                <a16:creationId xmlns:a16="http://schemas.microsoft.com/office/drawing/2014/main" id="{22A3497E-91E9-7546-A1FC-AE4D53FE4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3905" y="810368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9" name="Text Placeholder 64">
            <a:extLst>
              <a:ext uri="{FF2B5EF4-FFF2-40B4-BE49-F238E27FC236}">
                <a16:creationId xmlns:a16="http://schemas.microsoft.com/office/drawing/2014/main" id="{F07ED195-286C-8A41-B4B4-ECA0880ACA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7800" y="810368"/>
            <a:ext cx="2667000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0" name="Text Placeholder 64">
            <a:extLst>
              <a:ext uri="{FF2B5EF4-FFF2-40B4-BE49-F238E27FC236}">
                <a16:creationId xmlns:a16="http://schemas.microsoft.com/office/drawing/2014/main" id="{9C0F9C89-1FD2-DD40-ABF3-3AE49EA80A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73905" y="2597287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1" name="Text Placeholder 64">
            <a:extLst>
              <a:ext uri="{FF2B5EF4-FFF2-40B4-BE49-F238E27FC236}">
                <a16:creationId xmlns:a16="http://schemas.microsoft.com/office/drawing/2014/main" id="{85A4CEE8-7077-B54A-9EE4-A3B43B3222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7800" y="2597287"/>
            <a:ext cx="2667000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2" name="Text Placeholder 64">
            <a:extLst>
              <a:ext uri="{FF2B5EF4-FFF2-40B4-BE49-F238E27FC236}">
                <a16:creationId xmlns:a16="http://schemas.microsoft.com/office/drawing/2014/main" id="{311CD5A9-1B36-B64C-8D7E-21832CBF7E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73905" y="4391187"/>
            <a:ext cx="370440" cy="304800"/>
          </a:xfrm>
        </p:spPr>
        <p:txBody>
          <a:bodyPr wrap="none" rIns="91440" anchor="ctr"/>
          <a:lstStyle>
            <a:lvl1pPr marL="0" indent="0" algn="r">
              <a:buNone/>
              <a:defRPr sz="21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3" name="Text Placeholder 64">
            <a:extLst>
              <a:ext uri="{FF2B5EF4-FFF2-40B4-BE49-F238E27FC236}">
                <a16:creationId xmlns:a16="http://schemas.microsoft.com/office/drawing/2014/main" id="{4F94B8FF-F27B-0345-AC38-56B8E078FE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67800" y="4391187"/>
            <a:ext cx="2667000" cy="304800"/>
          </a:xfrm>
        </p:spPr>
        <p:txBody>
          <a:bodyPr anchor="t"/>
          <a:lstStyle>
            <a:lvl1pPr marL="0" indent="0" algn="l">
              <a:buNone/>
              <a:defRPr sz="21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34" name="Text Placeholder 64">
            <a:extLst>
              <a:ext uri="{FF2B5EF4-FFF2-40B4-BE49-F238E27FC236}">
                <a16:creationId xmlns:a16="http://schemas.microsoft.com/office/drawing/2014/main" id="{2F187913-1E0E-4242-B9F1-6B8289F43C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1580" y="1278036"/>
            <a:ext cx="262511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35" name="Text Placeholder 64">
            <a:extLst>
              <a:ext uri="{FF2B5EF4-FFF2-40B4-BE49-F238E27FC236}">
                <a16:creationId xmlns:a16="http://schemas.microsoft.com/office/drawing/2014/main" id="{6F73080F-E64A-0A46-BE01-1198F7437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1580" y="3064955"/>
            <a:ext cx="262511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36" name="Text Placeholder 64">
            <a:extLst>
              <a:ext uri="{FF2B5EF4-FFF2-40B4-BE49-F238E27FC236}">
                <a16:creationId xmlns:a16="http://schemas.microsoft.com/office/drawing/2014/main" id="{FD8D350E-A604-6E47-A770-E701A13B6E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1580" y="4858855"/>
            <a:ext cx="262511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37" name="Text Placeholder 64">
            <a:extLst>
              <a:ext uri="{FF2B5EF4-FFF2-40B4-BE49-F238E27FC236}">
                <a16:creationId xmlns:a16="http://schemas.microsoft.com/office/drawing/2014/main" id="{2B317F54-1E7E-B742-8A4D-95CA801576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7800" y="1278036"/>
            <a:ext cx="267588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38" name="Text Placeholder 64">
            <a:extLst>
              <a:ext uri="{FF2B5EF4-FFF2-40B4-BE49-F238E27FC236}">
                <a16:creationId xmlns:a16="http://schemas.microsoft.com/office/drawing/2014/main" id="{7657FB1F-04C7-6445-81FE-D15C631847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7800" y="3064955"/>
            <a:ext cx="267588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39" name="Text Placeholder 64">
            <a:extLst>
              <a:ext uri="{FF2B5EF4-FFF2-40B4-BE49-F238E27FC236}">
                <a16:creationId xmlns:a16="http://schemas.microsoft.com/office/drawing/2014/main" id="{DFE0A3E3-B7A0-2540-8806-61D6B956C9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7800" y="4858855"/>
            <a:ext cx="2675889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BD7D9A-2498-284C-A8B0-47735D79A188}"/>
              </a:ext>
            </a:extLst>
          </p:cNvPr>
          <p:cNvSpPr/>
          <p:nvPr userDrawn="1"/>
        </p:nvSpPr>
        <p:spPr bwMode="auto">
          <a:xfrm>
            <a:off x="11278892" y="6243739"/>
            <a:ext cx="911629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34253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813335"/>
            <a:ext cx="5513832" cy="4320764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7397" y="1813336"/>
            <a:ext cx="5513832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7397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BCDB7-1A3B-2946-9635-351C11A0EE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7397" y="4333691"/>
            <a:ext cx="5513832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91A482C-DBEC-C941-A1E1-13448D3AF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7397" y="3897826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7627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1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813335"/>
            <a:ext cx="3611880" cy="4320764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9705" y="1813336"/>
            <a:ext cx="3611880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99705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BCDB7-1A3B-2946-9635-351C11A0EE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9705" y="4333691"/>
            <a:ext cx="3611880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91A482C-DBEC-C941-A1E1-13448D3AF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9705" y="3897826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5C92760-7FAF-3541-A0D0-29535DE0300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29349" y="1813336"/>
            <a:ext cx="3611880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57453D9-6621-174C-8ADE-72FF8E604E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9349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F24BD57-4EBC-1245-B2DC-98FA8B45045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9349" y="4333691"/>
            <a:ext cx="3611880" cy="1800408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06C85C-C218-E94F-A960-B25247EB48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9349" y="3897826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09557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813335"/>
            <a:ext cx="5513832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061" y="4339561"/>
            <a:ext cx="5513832" cy="1794537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061" y="3897826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BCDB7-1A3B-2946-9635-351C11A0EE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7397" y="1813335"/>
            <a:ext cx="5513832" cy="4320764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91A482C-DBEC-C941-A1E1-13448D3AFE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7397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6180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813335"/>
            <a:ext cx="5513832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061" y="4339561"/>
            <a:ext cx="5513832" cy="1794537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061" y="3897826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FCD1C7A-D9A4-1544-B2E5-FAF3B2A7F9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7397" y="1813335"/>
            <a:ext cx="5513832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AB00EFF-2AA5-9D4C-949B-5AC8DB4516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27397" y="4339561"/>
            <a:ext cx="5513832" cy="1794537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7D06EB3-393E-F84D-8787-3C1338D20D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7397" y="1371600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76D3B0B-0345-FE48-B235-633459301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7397" y="3897826"/>
            <a:ext cx="5513832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8982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2-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813335"/>
            <a:ext cx="3611880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061" y="4339561"/>
            <a:ext cx="3611880" cy="17907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05E6F-7E29-8A4C-88D7-63D30A87E1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61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C6BEF8-A683-E145-871B-DE9B84D40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061" y="3897826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FCD1C7A-D9A4-1544-B2E5-FAF3B2A7F99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99705" y="1813335"/>
            <a:ext cx="3611880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AB00EFF-2AA5-9D4C-949B-5AC8DB45164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299705" y="4339561"/>
            <a:ext cx="3611880" cy="17907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7D06EB3-393E-F84D-8787-3C1338D20D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9705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76D3B0B-0345-FE48-B235-6334593019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9705" y="3897826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00831EC-E70F-3E4C-B9F6-8C8B03E506E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9349" y="1813335"/>
            <a:ext cx="3611880" cy="1735526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5B036FC-5EAD-5943-9AEF-DB447DF7389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29349" y="4343400"/>
            <a:ext cx="3611880" cy="1790700"/>
          </a:xfrm>
        </p:spPr>
        <p:txBody>
          <a:bodyPr lIns="91440"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D4BC48-0796-EF45-A904-895FF6EA10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9349" y="1371600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8A96A10-3A26-884D-AA06-4B354367E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349" y="3897826"/>
            <a:ext cx="3611880" cy="304800"/>
          </a:xfrm>
          <a:solidFill>
            <a:schemeClr val="bg2"/>
          </a:solidFill>
        </p:spPr>
        <p:txBody>
          <a:bodyPr lIns="91440" tIns="9144" rIns="0" anchor="ctr"/>
          <a:lstStyle>
            <a:lvl1pPr marL="0" indent="0" algn="l">
              <a:lnSpc>
                <a:spcPct val="103000"/>
              </a:lnSpc>
              <a:buNone/>
              <a:defRPr sz="1050" b="1" cap="all" spc="70" baseline="0">
                <a:solidFill>
                  <a:schemeClr val="tx1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6350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86676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257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idn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0F2064-8578-D349-A66C-E9235DAC75C6}"/>
              </a:ext>
            </a:extLst>
          </p:cNvPr>
          <p:cNvSpPr txBox="1"/>
          <p:nvPr userDrawn="1"/>
        </p:nvSpPr>
        <p:spPr>
          <a:xfrm>
            <a:off x="686404" y="6434864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3FE16-2061-4803-8046-24A32ADDD8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08" y="6283829"/>
            <a:ext cx="307792" cy="3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931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5393B8-7576-3449-9192-B841D0663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156" b="11879"/>
          <a:stretch/>
        </p:blipFill>
        <p:spPr>
          <a:xfrm>
            <a:off x="0" y="0"/>
            <a:ext cx="2541318" cy="604335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6ECF9-CFEB-B64A-8A5E-CEA304E75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00497" y="4648200"/>
            <a:ext cx="8408269" cy="312073"/>
          </a:xfrm>
        </p:spPr>
        <p:txBody>
          <a:bodyPr wrap="square" anchor="b">
            <a:spAutoFit/>
          </a:bodyPr>
          <a:lstStyle>
            <a:lvl1pPr marL="0" indent="0" algn="l">
              <a:lnSpc>
                <a:spcPct val="103000"/>
              </a:lnSpc>
              <a:spcBef>
                <a:spcPts val="0"/>
              </a:spcBef>
              <a:spcAft>
                <a:spcPts val="1500"/>
              </a:spcAft>
              <a:buNone/>
              <a:defRPr sz="2100" b="0" i="1" baseline="0">
                <a:solidFill>
                  <a:schemeClr val="accent1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optional additional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89E31-437E-0448-98BC-C92EE33EF7E0}"/>
              </a:ext>
            </a:extLst>
          </p:cNvPr>
          <p:cNvSpPr txBox="1"/>
          <p:nvPr userDrawn="1"/>
        </p:nvSpPr>
        <p:spPr>
          <a:xfrm>
            <a:off x="3281448" y="2404728"/>
            <a:ext cx="7231727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sz="13300" kern="1200" spc="0">
                <a:solidFill>
                  <a:schemeClr val="bg1"/>
                </a:solidFill>
                <a:latin typeface="+mj-lt"/>
              </a:rPr>
              <a:t>Q&amp;A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94425B-5FE4-4541-BFC3-E8ED68B4F76C}"/>
              </a:ext>
            </a:extLst>
          </p:cNvPr>
          <p:cNvSpPr txBox="1"/>
          <p:nvPr userDrawn="1"/>
        </p:nvSpPr>
        <p:spPr>
          <a:xfrm>
            <a:off x="686404" y="6434864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B09F7-1AF4-433A-B921-5EF05D2937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8208" y="6283829"/>
            <a:ext cx="307792" cy="3077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99C7E5-6A31-452C-9AEB-01C539A574A8}"/>
              </a:ext>
            </a:extLst>
          </p:cNvPr>
          <p:cNvSpPr/>
          <p:nvPr userDrawn="1"/>
        </p:nvSpPr>
        <p:spPr bwMode="auto">
          <a:xfrm>
            <a:off x="8709891" y="6283829"/>
            <a:ext cx="3482109" cy="574171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3240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4339E2-63A3-491D-9B4E-A524F5B5C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553" y="4876801"/>
            <a:ext cx="2647619" cy="1039906"/>
          </a:xfrm>
          <a:prstGeom prst="rect">
            <a:avLst/>
          </a:prstGeom>
        </p:spPr>
      </p:pic>
      <p:sp>
        <p:nvSpPr>
          <p:cNvPr id="619" name="Rectangle 618">
            <a:extLst>
              <a:ext uri="{FF2B5EF4-FFF2-40B4-BE49-F238E27FC236}">
                <a16:creationId xmlns:a16="http://schemas.microsoft.com/office/drawing/2014/main" id="{01BF27D4-12E1-1840-BBD2-49B712CFD37F}"/>
              </a:ext>
            </a:extLst>
          </p:cNvPr>
          <p:cNvSpPr/>
          <p:nvPr userDrawn="1"/>
        </p:nvSpPr>
        <p:spPr bwMode="auto">
          <a:xfrm>
            <a:off x="11827565" y="4542182"/>
            <a:ext cx="364435" cy="2315817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2A313-E146-DD40-BC83-9C0E3FE53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485" t="71111" b="13725"/>
          <a:stretch/>
        </p:blipFill>
        <p:spPr>
          <a:xfrm>
            <a:off x="3594846" y="4876800"/>
            <a:ext cx="8597153" cy="1039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4339BB-005D-403D-8731-A35D7974F0FD}"/>
              </a:ext>
            </a:extLst>
          </p:cNvPr>
          <p:cNvSpPr/>
          <p:nvPr userDrawn="1"/>
        </p:nvSpPr>
        <p:spPr bwMode="auto">
          <a:xfrm>
            <a:off x="8709891" y="6283829"/>
            <a:ext cx="3482109" cy="574171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759092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E5E1EB6-86DD-1E48-A238-81347E313515}"/>
              </a:ext>
            </a:extLst>
          </p:cNvPr>
          <p:cNvGrpSpPr/>
          <p:nvPr userDrawn="1"/>
        </p:nvGrpSpPr>
        <p:grpSpPr>
          <a:xfrm>
            <a:off x="-646" y="0"/>
            <a:ext cx="12182357" cy="6860238"/>
            <a:chOff x="-646" y="0"/>
            <a:chExt cx="12182357" cy="686023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B399D9F0-3882-7441-A617-D6F5006909D9}"/>
                </a:ext>
              </a:extLst>
            </p:cNvPr>
            <p:cNvGrpSpPr/>
            <p:nvPr userDrawn="1"/>
          </p:nvGrpSpPr>
          <p:grpSpPr>
            <a:xfrm>
              <a:off x="-646" y="0"/>
              <a:ext cx="12182357" cy="6860238"/>
              <a:chOff x="-646" y="0"/>
              <a:chExt cx="12182357" cy="686023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965F366D-BE99-B74C-A22A-0135D298A8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" y="2238"/>
                <a:ext cx="0" cy="685800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97B1D56-85E1-EE4E-ADAC-BEBC3C36D1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646" y="459438"/>
                <a:ext cx="12182357" cy="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B00246B-2232-C949-BE21-F1D7888F1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31752" y="0"/>
                <a:ext cx="0" cy="685800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003C654-824E-C449-A062-22ED4750CE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646" y="6128718"/>
                <a:ext cx="12182357" cy="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7C0E3F7-E683-AD4B-8399-51FA6D0825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646" y="6449890"/>
                <a:ext cx="12182357" cy="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FCE5279-9F9C-D941-855A-208745F8D8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646" y="6522253"/>
                <a:ext cx="12182357" cy="0"/>
              </a:xfrm>
              <a:prstGeom prst="line">
                <a:avLst/>
              </a:prstGeom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0DAAE83-F53E-A040-8C76-6A782C8787FA}"/>
                </a:ext>
              </a:extLst>
            </p:cNvPr>
            <p:cNvGrpSpPr/>
            <p:nvPr userDrawn="1"/>
          </p:nvGrpSpPr>
          <p:grpSpPr>
            <a:xfrm>
              <a:off x="463633" y="457207"/>
              <a:ext cx="11271167" cy="5667659"/>
              <a:chOff x="463633" y="457207"/>
              <a:chExt cx="11271167" cy="5667659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D3D569A-D1D2-6142-B0E1-513AB00783FF}"/>
                  </a:ext>
                </a:extLst>
              </p:cNvPr>
              <p:cNvSpPr/>
              <p:nvPr/>
            </p:nvSpPr>
            <p:spPr>
              <a:xfrm>
                <a:off x="463633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B435EFD-B0A3-7641-9634-1F65658E8148}"/>
                  </a:ext>
                </a:extLst>
              </p:cNvPr>
              <p:cNvSpPr/>
              <p:nvPr/>
            </p:nvSpPr>
            <p:spPr>
              <a:xfrm>
                <a:off x="1421969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93266C3-DF80-064A-BC90-7B2173ADA74E}"/>
                  </a:ext>
                </a:extLst>
              </p:cNvPr>
              <p:cNvSpPr/>
              <p:nvPr/>
            </p:nvSpPr>
            <p:spPr>
              <a:xfrm>
                <a:off x="2380305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269D16-E7E0-A94F-A713-1493209085E9}"/>
                  </a:ext>
                </a:extLst>
              </p:cNvPr>
              <p:cNvSpPr/>
              <p:nvPr/>
            </p:nvSpPr>
            <p:spPr>
              <a:xfrm>
                <a:off x="3338641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9196236-7266-9241-AEC0-BAF6BE880AEB}"/>
                  </a:ext>
                </a:extLst>
              </p:cNvPr>
              <p:cNvSpPr/>
              <p:nvPr/>
            </p:nvSpPr>
            <p:spPr>
              <a:xfrm>
                <a:off x="4296977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F106C4C-B243-DF43-B76D-8CAC97BFD48B}"/>
                  </a:ext>
                </a:extLst>
              </p:cNvPr>
              <p:cNvSpPr/>
              <p:nvPr/>
            </p:nvSpPr>
            <p:spPr>
              <a:xfrm>
                <a:off x="5255313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514700E-826C-3348-9238-25D94D073C4A}"/>
                  </a:ext>
                </a:extLst>
              </p:cNvPr>
              <p:cNvSpPr/>
              <p:nvPr/>
            </p:nvSpPr>
            <p:spPr>
              <a:xfrm>
                <a:off x="6213649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1AAE9F4-AB83-DB4F-BD99-8A741F3811EC}"/>
                  </a:ext>
                </a:extLst>
              </p:cNvPr>
              <p:cNvSpPr/>
              <p:nvPr/>
            </p:nvSpPr>
            <p:spPr>
              <a:xfrm>
                <a:off x="7171985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5520C19-14F3-274C-BD72-4271AC279966}"/>
                  </a:ext>
                </a:extLst>
              </p:cNvPr>
              <p:cNvSpPr/>
              <p:nvPr/>
            </p:nvSpPr>
            <p:spPr>
              <a:xfrm>
                <a:off x="8130321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6A08F32-E8CD-EF4B-84D8-7294C75BE2DB}"/>
                  </a:ext>
                </a:extLst>
              </p:cNvPr>
              <p:cNvSpPr/>
              <p:nvPr/>
            </p:nvSpPr>
            <p:spPr>
              <a:xfrm>
                <a:off x="9088657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432B71B-174C-CC42-A610-8038C8040716}"/>
                  </a:ext>
                </a:extLst>
              </p:cNvPr>
              <p:cNvSpPr/>
              <p:nvPr/>
            </p:nvSpPr>
            <p:spPr>
              <a:xfrm>
                <a:off x="10046993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1FA5E39-522D-BE4C-8712-A41847F94C7D}"/>
                  </a:ext>
                </a:extLst>
              </p:cNvPr>
              <p:cNvSpPr/>
              <p:nvPr/>
            </p:nvSpPr>
            <p:spPr>
              <a:xfrm>
                <a:off x="11005328" y="457207"/>
                <a:ext cx="729472" cy="566765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89CEEC7-4829-4F42-96D2-2EF48D009B26}"/>
                </a:ext>
              </a:extLst>
            </p:cNvPr>
            <p:cNvGrpSpPr/>
            <p:nvPr userDrawn="1"/>
          </p:nvGrpSpPr>
          <p:grpSpPr>
            <a:xfrm>
              <a:off x="828369" y="457207"/>
              <a:ext cx="10541695" cy="6400788"/>
              <a:chOff x="828369" y="457207"/>
              <a:chExt cx="10541695" cy="5669269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FABCADB-7DAD-4D4B-96D0-3E3A129D47FC}"/>
                  </a:ext>
                </a:extLst>
              </p:cNvPr>
              <p:cNvCxnSpPr/>
              <p:nvPr/>
            </p:nvCxnSpPr>
            <p:spPr>
              <a:xfrm>
                <a:off x="828369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5F0F4FE-2B77-154C-B92C-7CBE09D6C968}"/>
                  </a:ext>
                </a:extLst>
              </p:cNvPr>
              <p:cNvCxnSpPr/>
              <p:nvPr/>
            </p:nvCxnSpPr>
            <p:spPr>
              <a:xfrm>
                <a:off x="11370064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44740F9-A998-D04C-A20D-4D0C26243169}"/>
                  </a:ext>
                </a:extLst>
              </p:cNvPr>
              <p:cNvCxnSpPr/>
              <p:nvPr/>
            </p:nvCxnSpPr>
            <p:spPr>
              <a:xfrm>
                <a:off x="10411729" y="45881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838C49-97F8-184E-86B5-2625987EEAE1}"/>
                  </a:ext>
                </a:extLst>
              </p:cNvPr>
              <p:cNvCxnSpPr/>
              <p:nvPr/>
            </p:nvCxnSpPr>
            <p:spPr>
              <a:xfrm>
                <a:off x="9453393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AFBB14F-75B2-7F4F-8275-DB95388A7FEC}"/>
                  </a:ext>
                </a:extLst>
              </p:cNvPr>
              <p:cNvCxnSpPr/>
              <p:nvPr/>
            </p:nvCxnSpPr>
            <p:spPr>
              <a:xfrm>
                <a:off x="8495057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720A32F-F088-B34A-AF8C-C38B06AB0E67}"/>
                  </a:ext>
                </a:extLst>
              </p:cNvPr>
              <p:cNvCxnSpPr/>
              <p:nvPr/>
            </p:nvCxnSpPr>
            <p:spPr>
              <a:xfrm>
                <a:off x="7536721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A901A35-22FA-EE46-A1A2-8E1BF48E891F}"/>
                  </a:ext>
                </a:extLst>
              </p:cNvPr>
              <p:cNvCxnSpPr/>
              <p:nvPr/>
            </p:nvCxnSpPr>
            <p:spPr>
              <a:xfrm>
                <a:off x="6578385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E6C2E617-0178-E848-ADBE-30E49DA5F052}"/>
                  </a:ext>
                </a:extLst>
              </p:cNvPr>
              <p:cNvCxnSpPr/>
              <p:nvPr/>
            </p:nvCxnSpPr>
            <p:spPr>
              <a:xfrm>
                <a:off x="5620049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0B506F5-FA91-DF4B-94B3-A2A952B6958A}"/>
                  </a:ext>
                </a:extLst>
              </p:cNvPr>
              <p:cNvCxnSpPr/>
              <p:nvPr/>
            </p:nvCxnSpPr>
            <p:spPr>
              <a:xfrm>
                <a:off x="4661713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5E46D47-A617-7D47-B276-C2C995B2CB91}"/>
                  </a:ext>
                </a:extLst>
              </p:cNvPr>
              <p:cNvCxnSpPr/>
              <p:nvPr/>
            </p:nvCxnSpPr>
            <p:spPr>
              <a:xfrm>
                <a:off x="3703377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87B8BEA-AF3E-8749-8172-265F4A449576}"/>
                  </a:ext>
                </a:extLst>
              </p:cNvPr>
              <p:cNvCxnSpPr/>
              <p:nvPr/>
            </p:nvCxnSpPr>
            <p:spPr>
              <a:xfrm>
                <a:off x="2745041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2CF45F12-A9D6-C249-8B29-54CE2EDB948C}"/>
                  </a:ext>
                </a:extLst>
              </p:cNvPr>
              <p:cNvCxnSpPr/>
              <p:nvPr/>
            </p:nvCxnSpPr>
            <p:spPr>
              <a:xfrm>
                <a:off x="1786705" y="457207"/>
                <a:ext cx="0" cy="5667659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CCD2187-349A-544D-845C-0572A0947D8A}"/>
                </a:ext>
              </a:extLst>
            </p:cNvPr>
            <p:cNvGrpSpPr/>
            <p:nvPr userDrawn="1"/>
          </p:nvGrpSpPr>
          <p:grpSpPr>
            <a:xfrm>
              <a:off x="457200" y="457207"/>
              <a:ext cx="11277600" cy="5667707"/>
              <a:chOff x="-769" y="454969"/>
              <a:chExt cx="12182357" cy="5667707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3BB9EAC-193A-3645-8A2E-6532722E8B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4549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7049D14-1D9C-984B-94BE-83E4E5F09E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7532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7E686EA-216E-044E-921D-F7581B9296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10515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159ABEF7-EF1D-174F-A359-224F272C27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13498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2BB7574-F59D-FD45-8A77-D57F59F48E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16481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E78B75-E830-E948-86F4-C037F62450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19464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6B3CE65-B675-F447-BFA5-48CDE088E5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22447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62C12E5-7AC9-B04E-B7BD-0CD1B3F56E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25430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A60479D6-8406-C845-AA81-7657FA74C4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28413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CB4F64A-FE07-FD4E-896D-191C4AEA66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31396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9FA1C5ED-9FEF-4643-A78D-CF19072750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34379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564D3E9-94BA-1B40-A999-AB10E979EE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37362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CDAA2EA-C03A-FF41-8163-C015B9F84B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40345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C5FFB9C-999E-3842-9840-864F6C365F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43328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4D109CA-3985-444D-985B-A69A746578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46311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132CEFC-E306-0440-9D07-946486691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49294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FBF2DBF-63D4-1645-90C3-D8A358A51B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52277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38F7DD7-1E5E-6840-99CB-6FB7D46579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55260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5289685-C0E9-A842-A0BB-D72077480A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5824369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31687B6-2A24-AD41-8D65-55B4CF06B1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769" y="6122676"/>
                <a:ext cx="12182357" cy="0"/>
              </a:xfrm>
              <a:prstGeom prst="line">
                <a:avLst/>
              </a:prstGeom>
              <a:ln w="6350">
                <a:solidFill>
                  <a:schemeClr val="accent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88371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9FEE45-56CA-9A44-B6BC-85F4EA617F6A}"/>
              </a:ext>
            </a:extLst>
          </p:cNvPr>
          <p:cNvSpPr/>
          <p:nvPr userDrawn="1"/>
        </p:nvSpPr>
        <p:spPr bwMode="auto">
          <a:xfrm>
            <a:off x="4305299" y="0"/>
            <a:ext cx="7886701" cy="6858000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FB425-BFBA-9048-B98A-1722DAA66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061" y="959114"/>
            <a:ext cx="2616039" cy="1898386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75805CC5-8A18-3B4F-82AD-7C7E5A9B9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8067" y="1069848"/>
            <a:ext cx="502648" cy="301752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6" name="Text Placeholder 64">
            <a:extLst>
              <a:ext uri="{FF2B5EF4-FFF2-40B4-BE49-F238E27FC236}">
                <a16:creationId xmlns:a16="http://schemas.microsoft.com/office/drawing/2014/main" id="{E08F8BFD-52B2-0A45-BFFA-B1076F80CA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8960" y="1069848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1" name="Text Placeholder 64">
            <a:extLst>
              <a:ext uri="{FF2B5EF4-FFF2-40B4-BE49-F238E27FC236}">
                <a16:creationId xmlns:a16="http://schemas.microsoft.com/office/drawing/2014/main" id="{7B490C42-41F9-5B44-BFAF-0E588E0C8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8067" y="1961025"/>
            <a:ext cx="502648" cy="301752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72" name="Text Placeholder 64">
            <a:extLst>
              <a:ext uri="{FF2B5EF4-FFF2-40B4-BE49-F238E27FC236}">
                <a16:creationId xmlns:a16="http://schemas.microsoft.com/office/drawing/2014/main" id="{E0ECA722-60CC-7E40-B343-42F76C0381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8960" y="1961025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4" name="Text Placeholder 64">
            <a:extLst>
              <a:ext uri="{FF2B5EF4-FFF2-40B4-BE49-F238E27FC236}">
                <a16:creationId xmlns:a16="http://schemas.microsoft.com/office/drawing/2014/main" id="{068D80BF-656F-D442-B607-C3B6CB435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88067" y="2852202"/>
            <a:ext cx="502648" cy="301752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75" name="Text Placeholder 64">
            <a:extLst>
              <a:ext uri="{FF2B5EF4-FFF2-40B4-BE49-F238E27FC236}">
                <a16:creationId xmlns:a16="http://schemas.microsoft.com/office/drawing/2014/main" id="{569A918B-BA72-334C-85EB-3C7A4B7051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8960" y="2852202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77" name="Text Placeholder 64">
            <a:extLst>
              <a:ext uri="{FF2B5EF4-FFF2-40B4-BE49-F238E27FC236}">
                <a16:creationId xmlns:a16="http://schemas.microsoft.com/office/drawing/2014/main" id="{F4C2A7CB-57CE-F241-B3AB-12C10D55C2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8067" y="3743379"/>
            <a:ext cx="502648" cy="301752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78" name="Text Placeholder 64">
            <a:extLst>
              <a:ext uri="{FF2B5EF4-FFF2-40B4-BE49-F238E27FC236}">
                <a16:creationId xmlns:a16="http://schemas.microsoft.com/office/drawing/2014/main" id="{C7732BE6-0C87-0D46-AD63-172DCDCC15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8960" y="3743379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83" name="Text Placeholder 64">
            <a:extLst>
              <a:ext uri="{FF2B5EF4-FFF2-40B4-BE49-F238E27FC236}">
                <a16:creationId xmlns:a16="http://schemas.microsoft.com/office/drawing/2014/main" id="{19D7929C-2F2B-6E43-8FA2-31FBDDB6E9A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8067" y="4634556"/>
            <a:ext cx="502648" cy="301752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84" name="Text Placeholder 64">
            <a:extLst>
              <a:ext uri="{FF2B5EF4-FFF2-40B4-BE49-F238E27FC236}">
                <a16:creationId xmlns:a16="http://schemas.microsoft.com/office/drawing/2014/main" id="{30DA7D0C-1529-CA49-85CA-7566FC1DAA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8960" y="4634556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  <p:sp>
        <p:nvSpPr>
          <p:cNvPr id="58" name="Text Placeholder 64">
            <a:extLst>
              <a:ext uri="{FF2B5EF4-FFF2-40B4-BE49-F238E27FC236}">
                <a16:creationId xmlns:a16="http://schemas.microsoft.com/office/drawing/2014/main" id="{754D030B-CDF0-B940-90CF-217DAD575F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10993" y="1278036"/>
            <a:ext cx="26163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59" name="Text Placeholder 64">
            <a:extLst>
              <a:ext uri="{FF2B5EF4-FFF2-40B4-BE49-F238E27FC236}">
                <a16:creationId xmlns:a16="http://schemas.microsoft.com/office/drawing/2014/main" id="{812A7FD4-445C-AD4A-BFFB-B580456AB9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10993" y="3064955"/>
            <a:ext cx="26163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60" name="Text Placeholder 64">
            <a:extLst>
              <a:ext uri="{FF2B5EF4-FFF2-40B4-BE49-F238E27FC236}">
                <a16:creationId xmlns:a16="http://schemas.microsoft.com/office/drawing/2014/main" id="{2044F1C2-D785-2D45-ABFB-6D10FFAA6B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610993" y="4858855"/>
            <a:ext cx="26163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61" name="Text Placeholder 64">
            <a:extLst>
              <a:ext uri="{FF2B5EF4-FFF2-40B4-BE49-F238E27FC236}">
                <a16:creationId xmlns:a16="http://schemas.microsoft.com/office/drawing/2014/main" id="{6919A147-27F9-E743-A78C-B74D59462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408400" y="1278036"/>
            <a:ext cx="26669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62" name="Text Placeholder 64">
            <a:extLst>
              <a:ext uri="{FF2B5EF4-FFF2-40B4-BE49-F238E27FC236}">
                <a16:creationId xmlns:a16="http://schemas.microsoft.com/office/drawing/2014/main" id="{8A592CD4-C6A5-E846-8677-B1C111B6743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408400" y="3064955"/>
            <a:ext cx="26669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63" name="Text Placeholder 64">
            <a:extLst>
              <a:ext uri="{FF2B5EF4-FFF2-40B4-BE49-F238E27FC236}">
                <a16:creationId xmlns:a16="http://schemas.microsoft.com/office/drawing/2014/main" id="{3907FD71-ACFE-1D48-B9CE-9679D4C285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408400" y="4858855"/>
            <a:ext cx="2666907" cy="969863"/>
          </a:xfrm>
        </p:spPr>
        <p:txBody>
          <a:bodyPr anchor="t"/>
          <a:lstStyle>
            <a:lvl1pPr marL="0" indent="0" algn="l">
              <a:lnSpc>
                <a:spcPct val="103000"/>
              </a:lnSpc>
              <a:spcBef>
                <a:spcPts val="600"/>
              </a:spcBef>
              <a:buNone/>
              <a:defRPr sz="1200" i="0">
                <a:solidFill>
                  <a:schemeClr val="tx2"/>
                </a:solidFill>
                <a:latin typeface="+mn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Topic summary</a:t>
            </a:r>
          </a:p>
        </p:txBody>
      </p:sp>
      <p:sp>
        <p:nvSpPr>
          <p:cNvPr id="64" name="Text Placeholder 64">
            <a:extLst>
              <a:ext uri="{FF2B5EF4-FFF2-40B4-BE49-F238E27FC236}">
                <a16:creationId xmlns:a16="http://schemas.microsoft.com/office/drawing/2014/main" id="{74D309A4-F854-0A40-A0A7-F3FA2F018C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067" y="5525733"/>
            <a:ext cx="502648" cy="304800"/>
          </a:xfrm>
        </p:spPr>
        <p:txBody>
          <a:bodyPr wrap="none" rIns="91440" anchor="ctr"/>
          <a:lstStyle>
            <a:lvl1pPr marL="0" indent="0" algn="r">
              <a:buNone/>
              <a:defRPr sz="2700">
                <a:solidFill>
                  <a:schemeClr val="accent2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68" name="Text Placeholder 64">
            <a:extLst>
              <a:ext uri="{FF2B5EF4-FFF2-40B4-BE49-F238E27FC236}">
                <a16:creationId xmlns:a16="http://schemas.microsoft.com/office/drawing/2014/main" id="{94B16C14-14AD-5140-B283-6EC3F9C560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98960" y="5527257"/>
            <a:ext cx="5394960" cy="301752"/>
          </a:xfrm>
        </p:spPr>
        <p:txBody>
          <a:bodyPr anchor="ctr"/>
          <a:lstStyle>
            <a:lvl1pPr marL="0" indent="0" algn="l">
              <a:buNone/>
              <a:defRPr sz="2700" i="0">
                <a:solidFill>
                  <a:schemeClr val="tx1"/>
                </a:solidFill>
                <a:latin typeface="+mj-lt"/>
              </a:defRPr>
            </a:lvl1pPr>
            <a:lvl2pPr marL="155448" indent="0">
              <a:buNone/>
              <a:defRPr/>
            </a:lvl2pPr>
            <a:lvl3pPr marL="347472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115385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813686" y="1785104"/>
            <a:ext cx="7025514" cy="1538388"/>
          </a:xfrm>
        </p:spPr>
        <p:txBody>
          <a:bodyPr tIns="45720" anchor="b"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Enter </a:t>
            </a:r>
            <a:br>
              <a:rPr lang="en-US"/>
            </a:br>
            <a:r>
              <a:rPr lang="en-US"/>
              <a:t>Name of Section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0C02258-720E-D24C-860F-48E7B558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3686" y="3429000"/>
            <a:ext cx="7025515" cy="356572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3000"/>
              </a:lnSpc>
              <a:spcBef>
                <a:spcPts val="1500"/>
              </a:spcBef>
              <a:buNone/>
              <a:defRPr sz="240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F5EA4FA-029A-094C-A0B0-01A16AE32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673106"/>
            <a:ext cx="723900" cy="615553"/>
          </a:xfrm>
        </p:spPr>
        <p:txBody>
          <a:bodyPr wrap="square" r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 baseline="0">
                <a:solidFill>
                  <a:schemeClr val="accent2"/>
                </a:solidFill>
                <a:latin typeface="+mj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7F9E8-F386-A247-93EF-E6ACDF818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173" t="71181" b="14226"/>
          <a:stretch/>
        </p:blipFill>
        <p:spPr>
          <a:xfrm>
            <a:off x="1728000" y="4881600"/>
            <a:ext cx="10464000" cy="100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423B8F-1573-450C-B54B-1F06542B4ACF}"/>
              </a:ext>
            </a:extLst>
          </p:cNvPr>
          <p:cNvSpPr/>
          <p:nvPr userDrawn="1"/>
        </p:nvSpPr>
        <p:spPr bwMode="auto">
          <a:xfrm>
            <a:off x="8709891" y="6283829"/>
            <a:ext cx="3482109" cy="574171"/>
          </a:xfrm>
          <a:prstGeom prst="rect">
            <a:avLst/>
          </a:prstGeom>
          <a:solidFill>
            <a:schemeClr val="bg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54632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B425-BFBA-9048-B98A-1722DAA6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97586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2613A-30D1-C74F-8AD3-51D08865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12EF9-3565-6244-A092-FAEE2FCDE4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061" y="1645920"/>
            <a:ext cx="11271168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DDD0EF-DDD6-CF4A-B794-5A224237EA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645920"/>
            <a:ext cx="551383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04F16C-B1B8-1148-A86B-E7447D7BD7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7397" y="1645920"/>
            <a:ext cx="5513832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9863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e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D33-6450-7846-8CB6-E0B4118F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061" y="330817"/>
            <a:ext cx="11271168" cy="5232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039E3A-9D70-BA4A-89F1-CCD22013E6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0061" y="1645920"/>
            <a:ext cx="3606639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73674642-C681-4049-B537-437CD92695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5300" y="1645920"/>
            <a:ext cx="7435929" cy="4495800"/>
          </a:xfrm>
        </p:spPr>
        <p:txBody>
          <a:bodyPr r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3943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EC613E5-A858-4C18-8780-1ED1FB15FF27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418208" y="6283828"/>
            <a:ext cx="307792" cy="307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70061" y="330817"/>
            <a:ext cx="11271168" cy="523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70061" y="1638299"/>
            <a:ext cx="11271168" cy="4493589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370064" y="6426328"/>
            <a:ext cx="371168" cy="10994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EA36E680-CA23-4A7B-A569-206E3541EBB7}" type="slidenum">
              <a:rPr kumimoji="0" lang="en-US" sz="700" b="1" i="0" u="none" strike="noStrike" kern="1200" cap="none" spc="100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700" b="1" i="0" u="none" strike="noStrike" kern="1200" cap="none" spc="100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DDB31B-E474-5247-9B58-DD08E7458821}"/>
              </a:ext>
            </a:extLst>
          </p:cNvPr>
          <p:cNvSpPr txBox="1"/>
          <p:nvPr userDrawn="1"/>
        </p:nvSpPr>
        <p:spPr>
          <a:xfrm>
            <a:off x="686404" y="6434864"/>
            <a:ext cx="954779" cy="107722"/>
          </a:xfrm>
          <a:prstGeom prst="rect">
            <a:avLst/>
          </a:prstGeom>
        </p:spPr>
        <p:txBody>
          <a:bodyPr wrap="square" lIns="0" tIns="0" rIns="0" bIns="0" rtlCol="0" anchor="ctr" anchorCtr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100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 RESEARCH</a:t>
            </a:r>
          </a:p>
        </p:txBody>
      </p:sp>
    </p:spTree>
    <p:extLst>
      <p:ext uri="{BB962C8B-B14F-4D97-AF65-F5344CB8AC3E}">
        <p14:creationId xmlns:p14="http://schemas.microsoft.com/office/powerpoint/2010/main" val="392250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15" r:id="rId2"/>
    <p:sldLayoutId id="2147483798" r:id="rId3"/>
    <p:sldLayoutId id="2147483797" r:id="rId4"/>
    <p:sldLayoutId id="2147483783" r:id="rId5"/>
    <p:sldLayoutId id="2147483683" r:id="rId6"/>
    <p:sldLayoutId id="2147483684" r:id="rId7"/>
    <p:sldLayoutId id="2147483685" r:id="rId8"/>
    <p:sldLayoutId id="2147483784" r:id="rId9"/>
    <p:sldLayoutId id="2147483687" r:id="rId10"/>
    <p:sldLayoutId id="2147483688" r:id="rId11"/>
    <p:sldLayoutId id="2147483818" r:id="rId12"/>
    <p:sldLayoutId id="2147483792" r:id="rId13"/>
    <p:sldLayoutId id="2147483793" r:id="rId14"/>
    <p:sldLayoutId id="2147483795" r:id="rId15"/>
    <p:sldLayoutId id="2147483802" r:id="rId16"/>
    <p:sldLayoutId id="2147483811" r:id="rId17"/>
    <p:sldLayoutId id="2147483812" r:id="rId18"/>
    <p:sldLayoutId id="2147483813" r:id="rId19"/>
    <p:sldLayoutId id="2147483800" r:id="rId20"/>
    <p:sldLayoutId id="2147483801" r:id="rId21"/>
    <p:sldLayoutId id="2147483789" r:id="rId22"/>
    <p:sldLayoutId id="2147483805" r:id="rId23"/>
    <p:sldLayoutId id="2147483790" r:id="rId24"/>
    <p:sldLayoutId id="2147483806" r:id="rId25"/>
    <p:sldLayoutId id="2147483786" r:id="rId26"/>
    <p:sldLayoutId id="2147483787" r:id="rId27"/>
    <p:sldLayoutId id="2147483785" r:id="rId28"/>
    <p:sldLayoutId id="2147483788" r:id="rId29"/>
    <p:sldLayoutId id="2147483803" r:id="rId30"/>
    <p:sldLayoutId id="2147483810" r:id="rId31"/>
    <p:sldLayoutId id="2147483807" r:id="rId32"/>
    <p:sldLayoutId id="2147483808" r:id="rId33"/>
    <p:sldLayoutId id="2147483809" r:id="rId34"/>
    <p:sldLayoutId id="2147483686" r:id="rId35"/>
    <p:sldLayoutId id="2147483791" r:id="rId36"/>
    <p:sldLayoutId id="2147483816" r:id="rId37"/>
    <p:sldLayoutId id="2147483699" r:id="rId38"/>
    <p:sldLayoutId id="2147483702" r:id="rId3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50" indent="-6350" algn="l" defTabSz="914400" rtl="0" eaLnBrk="1" latinLnBrk="0" hangingPunct="1">
        <a:lnSpc>
          <a:spcPct val="120000"/>
        </a:lnSpc>
        <a:spcBef>
          <a:spcPts val="1500"/>
        </a:spcBef>
        <a:spcAft>
          <a:spcPts val="0"/>
        </a:spcAft>
        <a:buClrTx/>
        <a:buSzPct val="80000"/>
        <a:buFont typeface="Arial" panose="020B0604020202020204" pitchFamily="34" charset="0"/>
        <a:buChar char="​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92100" indent="-119063" algn="l" defTabSz="914400" rtl="0" eaLnBrk="1" latinLnBrk="0" hangingPunct="1">
        <a:lnSpc>
          <a:spcPct val="120000"/>
        </a:lnSpc>
        <a:spcBef>
          <a:spcPts val="3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•"/>
        <a:tabLst/>
        <a:defRPr lang="en-US" sz="14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5138" indent="-119063" algn="l" defTabSz="914400" rtl="0" eaLnBrk="1" latinLnBrk="0" hangingPunct="1">
        <a:lnSpc>
          <a:spcPct val="120000"/>
        </a:lnSpc>
        <a:spcBef>
          <a:spcPts val="3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tabLst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50" indent="-6350" algn="l" defTabSz="914400" rtl="0" eaLnBrk="1" latinLnBrk="0" hangingPunct="1">
        <a:lnSpc>
          <a:spcPct val="103000"/>
        </a:lnSpc>
        <a:spcBef>
          <a:spcPts val="1500"/>
        </a:spcBef>
        <a:spcAft>
          <a:spcPts val="0"/>
        </a:spcAft>
        <a:buClr>
          <a:schemeClr val="accent3"/>
        </a:buClr>
        <a:buFont typeface="Arial" panose="020B0604020202020204" pitchFamily="34" charset="0"/>
        <a:buChar char="​"/>
        <a:tabLst/>
        <a:defRPr lang="en-US" sz="2100" b="0" kern="1200" dirty="0" smtClean="0">
          <a:solidFill>
            <a:schemeClr val="accent2"/>
          </a:solidFill>
          <a:latin typeface="+mj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20000"/>
        </a:lnSpc>
        <a:spcBef>
          <a:spcPts val="1500"/>
        </a:spcBef>
        <a:spcAft>
          <a:spcPts val="0"/>
        </a:spcAft>
        <a:buClr>
          <a:schemeClr val="accent2"/>
        </a:buClr>
        <a:buFont typeface="Arial" panose="020B0604020202020204" pitchFamily="34" charset="0"/>
        <a:buChar char="+"/>
        <a:tabLst/>
        <a:defRPr lang="en-US" sz="16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2880" indent="-182880" algn="l" defTabSz="914400" rtl="0" eaLnBrk="1" latinLnBrk="0" hangingPunct="1">
        <a:lnSpc>
          <a:spcPct val="120000"/>
        </a:lnSpc>
        <a:spcBef>
          <a:spcPts val="15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×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6350" indent="-6350" algn="l" defTabSz="914400" rtl="0" eaLnBrk="1" latinLnBrk="0" hangingPunct="1">
        <a:lnSpc>
          <a:spcPct val="105000"/>
        </a:lnSpc>
        <a:spcBef>
          <a:spcPts val="1500"/>
        </a:spcBef>
        <a:spcAft>
          <a:spcPts val="0"/>
        </a:spcAft>
        <a:buFont typeface="Arial" panose="020B0604020202020204" pitchFamily="34" charset="0"/>
        <a:buChar char="​"/>
        <a:tabLst/>
        <a:defRPr sz="1200" b="1" kern="1200" cap="all" spc="50" baseline="0">
          <a:solidFill>
            <a:schemeClr val="tx1"/>
          </a:solidFill>
          <a:latin typeface="+mn-lt"/>
          <a:ea typeface="+mn-ea"/>
          <a:cs typeface="+mn-cs"/>
        </a:defRPr>
      </a:lvl7pPr>
      <a:lvl8pPr marL="6350" indent="-6350" algn="l" defTabSz="914400" rtl="0" eaLnBrk="1" latinLnBrk="0" hangingPunct="1">
        <a:lnSpc>
          <a:spcPct val="105000"/>
        </a:lnSpc>
        <a:spcBef>
          <a:spcPts val="1500"/>
        </a:spcBef>
        <a:spcAft>
          <a:spcPts val="0"/>
        </a:spcAft>
        <a:buFont typeface="Arial" panose="020B0604020202020204" pitchFamily="34" charset="0"/>
        <a:buChar char="​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8125" indent="-238125" algn="l" defTabSz="914400" rtl="0" eaLnBrk="1" latinLnBrk="0" hangingPunct="1">
        <a:lnSpc>
          <a:spcPct val="120000"/>
        </a:lnSpc>
        <a:spcBef>
          <a:spcPts val="1500"/>
        </a:spcBef>
        <a:spcAft>
          <a:spcPts val="0"/>
        </a:spcAft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orient="horz" pos="28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3768" userDrawn="1">
          <p15:clr>
            <a:srgbClr val="F26B43"/>
          </p15:clr>
        </p15:guide>
        <p15:guide id="5" pos="3912" userDrawn="1">
          <p15:clr>
            <a:srgbClr val="F26B43"/>
          </p15:clr>
        </p15:guide>
        <p15:guide id="6" pos="3312" userDrawn="1">
          <p15:clr>
            <a:srgbClr val="F26B43"/>
          </p15:clr>
        </p15:guide>
        <p15:guide id="7" pos="3168" userDrawn="1">
          <p15:clr>
            <a:srgbClr val="F26B43"/>
          </p15:clr>
        </p15:guide>
        <p15:guide id="8" pos="2712" userDrawn="1">
          <p15:clr>
            <a:srgbClr val="F26B43"/>
          </p15:clr>
        </p15:guide>
        <p15:guide id="9" pos="2568" userDrawn="1">
          <p15:clr>
            <a:srgbClr val="F26B43"/>
          </p15:clr>
        </p15:guide>
        <p15:guide id="10" pos="2088" userDrawn="1">
          <p15:clr>
            <a:srgbClr val="F26B43"/>
          </p15:clr>
        </p15:guide>
        <p15:guide id="11" pos="1944" userDrawn="1">
          <p15:clr>
            <a:srgbClr val="F26B43"/>
          </p15:clr>
        </p15:guide>
        <p15:guide id="12" pos="1488" userDrawn="1">
          <p15:clr>
            <a:srgbClr val="F26B43"/>
          </p15:clr>
        </p15:guide>
        <p15:guide id="13" pos="1344" userDrawn="1">
          <p15:clr>
            <a:srgbClr val="F26B43"/>
          </p15:clr>
        </p15:guide>
        <p15:guide id="14" pos="888" userDrawn="1">
          <p15:clr>
            <a:srgbClr val="F26B43"/>
          </p15:clr>
        </p15:guide>
        <p15:guide id="15" pos="744" userDrawn="1">
          <p15:clr>
            <a:srgbClr val="F26B43"/>
          </p15:clr>
        </p15:guide>
        <p15:guide id="16" pos="288" userDrawn="1">
          <p15:clr>
            <a:srgbClr val="F26B43"/>
          </p15:clr>
        </p15:guide>
        <p15:guide id="17" pos="4368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68" userDrawn="1">
          <p15:clr>
            <a:srgbClr val="F26B43"/>
          </p15:clr>
        </p15:guide>
        <p15:guide id="20" pos="5112" userDrawn="1">
          <p15:clr>
            <a:srgbClr val="F26B43"/>
          </p15:clr>
        </p15:guide>
        <p15:guide id="21" pos="5568" userDrawn="1">
          <p15:clr>
            <a:srgbClr val="F26B43"/>
          </p15:clr>
        </p15:guide>
        <p15:guide id="22" pos="5712" userDrawn="1">
          <p15:clr>
            <a:srgbClr val="F26B43"/>
          </p15:clr>
        </p15:guide>
        <p15:guide id="23" pos="6192" userDrawn="1">
          <p15:clr>
            <a:srgbClr val="F26B43"/>
          </p15:clr>
        </p15:guide>
        <p15:guide id="24" pos="6336" userDrawn="1">
          <p15:clr>
            <a:srgbClr val="F26B43"/>
          </p15:clr>
        </p15:guide>
        <p15:guide id="25" pos="6792" userDrawn="1">
          <p15:clr>
            <a:srgbClr val="F26B43"/>
          </p15:clr>
        </p15:guide>
        <p15:guide id="26" pos="6936" userDrawn="1">
          <p15:clr>
            <a:srgbClr val="F26B43"/>
          </p15:clr>
        </p15:guide>
        <p15:guide id="27" pos="7392" userDrawn="1">
          <p15:clr>
            <a:srgbClr val="F26B43"/>
          </p15:clr>
        </p15:guide>
        <p15:guide id="28" orient="horz" pos="4104" userDrawn="1">
          <p15:clr>
            <a:srgbClr val="F26B43"/>
          </p15:clr>
        </p15:guide>
        <p15:guide id="29" orient="horz" pos="4056" userDrawn="1">
          <p15:clr>
            <a:srgbClr val="F26B43"/>
          </p15:clr>
        </p15:guide>
        <p15:guide id="30" orient="horz" pos="3864" userDrawn="1">
          <p15:clr>
            <a:srgbClr val="F26B43"/>
          </p15:clr>
        </p15:guide>
        <p15:guide id="31" orient="horz" pos="3672" userDrawn="1">
          <p15:clr>
            <a:srgbClr val="F26B43"/>
          </p15:clr>
        </p15:guide>
        <p15:guide id="32" orient="horz" pos="3480" userDrawn="1">
          <p15:clr>
            <a:srgbClr val="F26B43"/>
          </p15:clr>
        </p15:guide>
        <p15:guide id="33" orient="horz" pos="3288" userDrawn="1">
          <p15:clr>
            <a:srgbClr val="F26B43"/>
          </p15:clr>
        </p15:guide>
        <p15:guide id="34" orient="horz" pos="3120" userDrawn="1">
          <p15:clr>
            <a:srgbClr val="F26B43"/>
          </p15:clr>
        </p15:guide>
        <p15:guide id="35" orient="horz" pos="2928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352" userDrawn="1">
          <p15:clr>
            <a:srgbClr val="F26B43"/>
          </p15:clr>
        </p15:guide>
        <p15:guide id="38" orient="horz" pos="2736" userDrawn="1">
          <p15:clr>
            <a:srgbClr val="F26B43"/>
          </p15:clr>
        </p15:guide>
        <p15:guide id="39" orient="horz" pos="1992" userDrawn="1">
          <p15:clr>
            <a:srgbClr val="F26B43"/>
          </p15:clr>
        </p15:guide>
        <p15:guide id="40" orient="horz" pos="1800" userDrawn="1">
          <p15:clr>
            <a:srgbClr val="F26B43"/>
          </p15:clr>
        </p15:guide>
        <p15:guide id="41" orient="horz" pos="1608" userDrawn="1">
          <p15:clr>
            <a:srgbClr val="F26B43"/>
          </p15:clr>
        </p15:guide>
        <p15:guide id="42" orient="horz" pos="1416" userDrawn="1">
          <p15:clr>
            <a:srgbClr val="F26B43"/>
          </p15:clr>
        </p15:guide>
        <p15:guide id="43" orient="horz" pos="1224" userDrawn="1">
          <p15:clr>
            <a:srgbClr val="F26B43"/>
          </p15:clr>
        </p15:guide>
        <p15:guide id="44" orient="horz" pos="1032" userDrawn="1">
          <p15:clr>
            <a:srgbClr val="F26B43"/>
          </p15:clr>
        </p15:guide>
        <p15:guide id="45" orient="horz" pos="864" userDrawn="1">
          <p15:clr>
            <a:srgbClr val="F26B43"/>
          </p15:clr>
        </p15:guide>
        <p15:guide id="46" orient="horz" pos="672" userDrawn="1">
          <p15:clr>
            <a:srgbClr val="F26B43"/>
          </p15:clr>
        </p15:guide>
        <p15:guide id="47" orient="horz" pos="4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mcapital.com/2026-venture-competition/" TargetMode="External"/><Relationship Id="rId2" Type="http://schemas.openxmlformats.org/officeDocument/2006/relationships/hyperlink" Target="https://www.linkedin.com/company/lam-capital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8BC7C-BA95-E69C-6DD8-BE9C3E0E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34F0A5C-E642-937C-20B8-C3F248F16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65" t="2" r="54205" b="-1490"/>
          <a:stretch/>
        </p:blipFill>
        <p:spPr>
          <a:xfrm>
            <a:off x="10286926" y="0"/>
            <a:ext cx="1161825" cy="6960198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5CA5360-7E19-F6F6-59C2-9177CD5E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087" y="326782"/>
            <a:ext cx="4758917" cy="523220"/>
          </a:xfrm>
        </p:spPr>
        <p:txBody>
          <a:bodyPr/>
          <a:lstStyle/>
          <a:p>
            <a:r>
              <a:rPr lang="en-US" sz="2400" dirty="0"/>
              <a:t>Welcoming global </a:t>
            </a:r>
            <a:r>
              <a:rPr lang="en-US" sz="2400" dirty="0" err="1"/>
              <a:t>deeptech</a:t>
            </a:r>
            <a:r>
              <a:rPr lang="en-US" sz="2400" dirty="0"/>
              <a:t> innovators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98160A-1516-427F-A81C-2C4000BEBC28}"/>
              </a:ext>
            </a:extLst>
          </p:cNvPr>
          <p:cNvSpPr txBox="1"/>
          <p:nvPr/>
        </p:nvSpPr>
        <p:spPr>
          <a:xfrm>
            <a:off x="7331822" y="1156016"/>
            <a:ext cx="451183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1600" i="1" spc="-30" dirty="0">
                <a:solidFill>
                  <a:srgbClr val="697885"/>
                </a:solidFill>
                <a:latin typeface="Georgia"/>
              </a:rPr>
              <a:t>Connect with distinguished investors &amp; industry leaders, and compete live for $250,000 investment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475EE4-EA0B-14FE-17F3-C719004CD838}"/>
              </a:ext>
            </a:extLst>
          </p:cNvPr>
          <p:cNvGrpSpPr/>
          <p:nvPr/>
        </p:nvGrpSpPr>
        <p:grpSpPr>
          <a:xfrm>
            <a:off x="7329473" y="2444634"/>
            <a:ext cx="3668272" cy="4169220"/>
            <a:chOff x="470061" y="1638301"/>
            <a:chExt cx="3668272" cy="41692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C9DDFB-D85F-FBB8-621A-D001CF1209E3}"/>
                </a:ext>
              </a:extLst>
            </p:cNvPr>
            <p:cNvGrpSpPr/>
            <p:nvPr/>
          </p:nvGrpSpPr>
          <p:grpSpPr>
            <a:xfrm>
              <a:off x="470061" y="4937026"/>
              <a:ext cx="3668272" cy="870495"/>
              <a:chOff x="470061" y="4937026"/>
              <a:chExt cx="3668272" cy="87049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2AA1E47-F532-11A1-8A73-70FEB356712D}"/>
                  </a:ext>
                </a:extLst>
              </p:cNvPr>
              <p:cNvSpPr/>
              <p:nvPr/>
            </p:nvSpPr>
            <p:spPr bwMode="auto">
              <a:xfrm>
                <a:off x="470061" y="4949075"/>
                <a:ext cx="858446" cy="858446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78617-6EC0-5DAA-AEB8-805D84739CAD}"/>
                  </a:ext>
                </a:extLst>
              </p:cNvPr>
              <p:cNvSpPr txBox="1"/>
              <p:nvPr/>
            </p:nvSpPr>
            <p:spPr>
              <a:xfrm>
                <a:off x="1539016" y="4937026"/>
                <a:ext cx="2599317" cy="858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500" spc="-30" dirty="0"/>
                  <a:t>Scientific, industrial, and physical AI innovations</a:t>
                </a:r>
              </a:p>
            </p:txBody>
          </p:sp>
          <p:pic>
            <p:nvPicPr>
              <p:cNvPr id="43" name="Picture 42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560CE427-02AD-AE44-CDEF-0921B956B2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0684" y="5149698"/>
                <a:ext cx="457200" cy="45720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635EEC-CF4F-B438-DED2-17FE274F0510}"/>
                </a:ext>
              </a:extLst>
            </p:cNvPr>
            <p:cNvGrpSpPr/>
            <p:nvPr/>
          </p:nvGrpSpPr>
          <p:grpSpPr>
            <a:xfrm>
              <a:off x="470061" y="1638301"/>
              <a:ext cx="3668272" cy="858447"/>
              <a:chOff x="470061" y="1638301"/>
              <a:chExt cx="3668272" cy="858447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8F19AA9-C37D-8A43-BA28-B460C1732EBD}"/>
                  </a:ext>
                </a:extLst>
              </p:cNvPr>
              <p:cNvSpPr/>
              <p:nvPr/>
            </p:nvSpPr>
            <p:spPr bwMode="auto">
              <a:xfrm>
                <a:off x="470061" y="1638302"/>
                <a:ext cx="858446" cy="858446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89DD9B-E9B8-5CEE-750A-CC225B6F6A9A}"/>
                  </a:ext>
                </a:extLst>
              </p:cNvPr>
              <p:cNvSpPr txBox="1"/>
              <p:nvPr/>
            </p:nvSpPr>
            <p:spPr>
              <a:xfrm>
                <a:off x="1539016" y="1638301"/>
                <a:ext cx="2599317" cy="858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500" spc="-30" dirty="0"/>
                  <a:t>Semiconductor fabrication &amp; advanced packaging </a:t>
                </a: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1549AB86-14C9-021E-FB5D-73F882BB3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705" y="1824946"/>
                <a:ext cx="485158" cy="485158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C8EE43F-BBCB-A523-BD94-6FD316094F04}"/>
                </a:ext>
              </a:extLst>
            </p:cNvPr>
            <p:cNvGrpSpPr/>
            <p:nvPr/>
          </p:nvGrpSpPr>
          <p:grpSpPr>
            <a:xfrm>
              <a:off x="470061" y="2737876"/>
              <a:ext cx="3668272" cy="862463"/>
              <a:chOff x="470061" y="2737876"/>
              <a:chExt cx="3668272" cy="8624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9B4A120-8F0E-5080-F6BC-952866E7D8A6}"/>
                  </a:ext>
                </a:extLst>
              </p:cNvPr>
              <p:cNvSpPr/>
              <p:nvPr/>
            </p:nvSpPr>
            <p:spPr bwMode="auto">
              <a:xfrm>
                <a:off x="470061" y="2741893"/>
                <a:ext cx="858446" cy="858446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16D54D-DBAF-A0BF-F87C-2FA94CD36644}"/>
                  </a:ext>
                </a:extLst>
              </p:cNvPr>
              <p:cNvSpPr txBox="1"/>
              <p:nvPr/>
            </p:nvSpPr>
            <p:spPr>
              <a:xfrm>
                <a:off x="1539016" y="2737876"/>
                <a:ext cx="2599317" cy="858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500" spc="-30" dirty="0"/>
                  <a:t>Novel materials, photonics, and next-gen compute</a:t>
                </a:r>
              </a:p>
            </p:txBody>
          </p:sp>
          <p:pic>
            <p:nvPicPr>
              <p:cNvPr id="48" name="Picture 4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ED20C19-7BED-7208-0A76-C24BA5FB9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6705" y="2928537"/>
                <a:ext cx="485158" cy="485158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051785-F326-F98E-133F-9A496C77FC00}"/>
                </a:ext>
              </a:extLst>
            </p:cNvPr>
            <p:cNvGrpSpPr/>
            <p:nvPr/>
          </p:nvGrpSpPr>
          <p:grpSpPr>
            <a:xfrm>
              <a:off x="470061" y="3837451"/>
              <a:ext cx="3668272" cy="866480"/>
              <a:chOff x="470061" y="3837451"/>
              <a:chExt cx="3668272" cy="86648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28C046D-B3EA-F3E8-B5A7-FA3050340E1A}"/>
                  </a:ext>
                </a:extLst>
              </p:cNvPr>
              <p:cNvSpPr/>
              <p:nvPr/>
            </p:nvSpPr>
            <p:spPr bwMode="auto">
              <a:xfrm>
                <a:off x="470061" y="3845485"/>
                <a:ext cx="858446" cy="858446"/>
              </a:xfrm>
              <a:prstGeom prst="ellipse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FF6018-6B53-CEDE-050E-CE66122EB180}"/>
                  </a:ext>
                </a:extLst>
              </p:cNvPr>
              <p:cNvSpPr txBox="1"/>
              <p:nvPr/>
            </p:nvSpPr>
            <p:spPr>
              <a:xfrm>
                <a:off x="1539016" y="3837451"/>
                <a:ext cx="2599317" cy="8584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r>
                  <a:rPr lang="en-US" sz="1500" spc="-30" dirty="0"/>
                  <a:t>Robotics &amp; advanced manufacturing</a:t>
                </a:r>
              </a:p>
            </p:txBody>
          </p:sp>
          <p:pic>
            <p:nvPicPr>
              <p:cNvPr id="50" name="Picture 49" descr="A picture containing text, night sky&#10;&#10;Description automatically generated">
                <a:extLst>
                  <a:ext uri="{FF2B5EF4-FFF2-40B4-BE49-F238E27FC236}">
                    <a16:creationId xmlns:a16="http://schemas.microsoft.com/office/drawing/2014/main" id="{E6741C85-3E4C-DEEC-33D9-8DA086F8E5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05" y="4032129"/>
                <a:ext cx="485158" cy="485158"/>
              </a:xfrm>
              <a:prstGeom prst="rect">
                <a:avLst/>
              </a:prstGeom>
            </p:spPr>
          </p:pic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E89D4B3-1570-0730-0D5F-55411C018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862380" cy="6858000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48DEC26-163C-C9A2-1EBE-B223D644E2AB}"/>
              </a:ext>
            </a:extLst>
          </p:cNvPr>
          <p:cNvSpPr txBox="1">
            <a:spLocks/>
          </p:cNvSpPr>
          <p:nvPr/>
        </p:nvSpPr>
        <p:spPr>
          <a:xfrm>
            <a:off x="6151560" y="4365962"/>
            <a:ext cx="4445458" cy="2492038"/>
          </a:xfrm>
          <a:custGeom>
            <a:avLst/>
            <a:gdLst>
              <a:gd name="connsiteX0" fmla="*/ 2222729 w 4445458"/>
              <a:gd name="connsiteY0" fmla="*/ 0 h 2492038"/>
              <a:gd name="connsiteX1" fmla="*/ 4445458 w 4445458"/>
              <a:gd name="connsiteY1" fmla="*/ 2222729 h 2492038"/>
              <a:gd name="connsiteX2" fmla="*/ 4433982 w 4445458"/>
              <a:gd name="connsiteY2" fmla="*/ 2449990 h 2492038"/>
              <a:gd name="connsiteX3" fmla="*/ 4427565 w 4445458"/>
              <a:gd name="connsiteY3" fmla="*/ 2492038 h 2492038"/>
              <a:gd name="connsiteX4" fmla="*/ 17893 w 4445458"/>
              <a:gd name="connsiteY4" fmla="*/ 2492038 h 2492038"/>
              <a:gd name="connsiteX5" fmla="*/ 11476 w 4445458"/>
              <a:gd name="connsiteY5" fmla="*/ 2449990 h 2492038"/>
              <a:gd name="connsiteX6" fmla="*/ 0 w 4445458"/>
              <a:gd name="connsiteY6" fmla="*/ 2222729 h 2492038"/>
              <a:gd name="connsiteX7" fmla="*/ 2222729 w 4445458"/>
              <a:gd name="connsiteY7" fmla="*/ 0 h 24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458" h="2492038">
                <a:moveTo>
                  <a:pt x="2222729" y="0"/>
                </a:moveTo>
                <a:cubicBezTo>
                  <a:pt x="3450308" y="0"/>
                  <a:pt x="4445458" y="995150"/>
                  <a:pt x="4445458" y="2222729"/>
                </a:cubicBezTo>
                <a:cubicBezTo>
                  <a:pt x="4445458" y="2299453"/>
                  <a:pt x="4441571" y="2375269"/>
                  <a:pt x="4433982" y="2449990"/>
                </a:cubicBezTo>
                <a:lnTo>
                  <a:pt x="4427565" y="2492038"/>
                </a:lnTo>
                <a:lnTo>
                  <a:pt x="17893" y="2492038"/>
                </a:lnTo>
                <a:lnTo>
                  <a:pt x="11476" y="2449990"/>
                </a:lnTo>
                <a:cubicBezTo>
                  <a:pt x="3888" y="2375269"/>
                  <a:pt x="0" y="2299453"/>
                  <a:pt x="0" y="2222729"/>
                </a:cubicBezTo>
                <a:cubicBezTo>
                  <a:pt x="0" y="995150"/>
                  <a:pt x="995150" y="0"/>
                  <a:pt x="2222729" y="0"/>
                </a:cubicBezTo>
                <a:close/>
              </a:path>
            </a:pathLst>
          </a:custGeom>
        </p:spPr>
        <p:txBody>
          <a:bodyPr/>
          <a:lstStyle>
            <a:lvl1pPr marL="6350" indent="-6350" algn="l" defTabSz="914400" rtl="0" eaLnBrk="1" latinLnBrk="0" hangingPunct="1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​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2100" indent="-1190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5138" indent="-119063" algn="l" defTabSz="9144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tabLst/>
              <a:def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50" indent="-6350" algn="l" defTabSz="914400" rtl="0" eaLnBrk="1" latinLnBrk="0" hangingPunct="1">
              <a:lnSpc>
                <a:spcPct val="103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​"/>
              <a:tabLst/>
              <a:defRPr lang="en-US" sz="2100" b="0" kern="1200" dirty="0" smtClean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182880" indent="-182880" algn="l" defTabSz="914400" rtl="0" eaLnBrk="1" latinLnBrk="0" hangingPunct="1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+"/>
              <a:tabLst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" indent="-182880" algn="l" defTabSz="914400" rtl="0" eaLnBrk="1" latinLnBrk="0" hangingPunct="1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×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350" indent="-6350" algn="l" defTabSz="914400" rtl="0" eaLnBrk="1" latinLnBrk="0" hangingPunct="1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200" b="1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50" indent="-6350" algn="l" defTabSz="914400" rtl="0" eaLnBrk="1" latinLnBrk="0" hangingPunct="1">
              <a:lnSpc>
                <a:spcPct val="105000"/>
              </a:lnSpc>
              <a:spcBef>
                <a:spcPts val="150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8125" indent="-238125" algn="l" defTabSz="914400" rtl="0" eaLnBrk="1" latinLnBrk="0" hangingPunct="1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</a:t>
            </a:r>
          </a:p>
        </p:txBody>
      </p:sp>
      <p:sp>
        <p:nvSpPr>
          <p:cNvPr id="25" name="Title 19">
            <a:extLst>
              <a:ext uri="{FF2B5EF4-FFF2-40B4-BE49-F238E27FC236}">
                <a16:creationId xmlns:a16="http://schemas.microsoft.com/office/drawing/2014/main" id="{36C1B6F4-3311-188D-94CA-53F30AFDEF82}"/>
              </a:ext>
            </a:extLst>
          </p:cNvPr>
          <p:cNvSpPr txBox="1">
            <a:spLocks/>
          </p:cNvSpPr>
          <p:nvPr/>
        </p:nvSpPr>
        <p:spPr>
          <a:xfrm>
            <a:off x="7326087" y="1786773"/>
            <a:ext cx="4758917" cy="5232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2"/>
                </a:solidFill>
              </a:rPr>
              <a:t>Apply by March 15!</a:t>
            </a:r>
          </a:p>
        </p:txBody>
      </p:sp>
    </p:spTree>
    <p:extLst>
      <p:ext uri="{BB962C8B-B14F-4D97-AF65-F5344CB8AC3E}">
        <p14:creationId xmlns:p14="http://schemas.microsoft.com/office/powerpoint/2010/main" val="46505256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6533-58E0-BE0F-7E22-B269C4F8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Lam Capital Venture Competition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8A73C-86C1-93CC-DA02-DACAB9867AE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Follow us on LinkedIn to never miss an update</a:t>
            </a:r>
          </a:p>
          <a:p>
            <a:r>
              <a:rPr lang="en-US" dirty="0">
                <a:hlinkClick r:id="rId2"/>
              </a:rPr>
              <a:t>https://www.linkedin.com/company/lam-capital/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65430-22DC-11E0-1045-3A48CE38EF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Event web page</a:t>
            </a:r>
          </a:p>
          <a:p>
            <a:r>
              <a:rPr lang="en-US" dirty="0">
                <a:hlinkClick r:id="rId3"/>
              </a:rPr>
              <a:t>2026 Lam Capital Venture Competition - Lam Capital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E0F15-4623-8EE2-29A2-5A8275C5B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12" y="2699943"/>
            <a:ext cx="3010055" cy="2997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3D5F1-7797-0671-9C1B-015F07AA2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492" y="2699943"/>
            <a:ext cx="3035456" cy="3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6703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FIDENTIALITY LEVEL" val="a1946543-eadc-4060-9550-98c8329766f2"/>
</p:tagLst>
</file>

<file path=ppt/theme/theme1.xml><?xml version="1.0" encoding="utf-8"?>
<a:theme xmlns:a="http://schemas.openxmlformats.org/drawingml/2006/main" name="Lam Light Template">
  <a:themeElements>
    <a:clrScheme name="Lam Brand Colors">
      <a:dk1>
        <a:srgbClr val="242437"/>
      </a:dk1>
      <a:lt1>
        <a:srgbClr val="FFFFFF"/>
      </a:lt1>
      <a:dk2>
        <a:srgbClr val="6A7885"/>
      </a:dk2>
      <a:lt2>
        <a:srgbClr val="E6E3DC"/>
      </a:lt2>
      <a:accent1>
        <a:srgbClr val="6CE3C6"/>
      </a:accent1>
      <a:accent2>
        <a:srgbClr val="20A785"/>
      </a:accent2>
      <a:accent3>
        <a:srgbClr val="F2C22E"/>
      </a:accent3>
      <a:accent4>
        <a:srgbClr val="E89945"/>
      </a:accent4>
      <a:accent5>
        <a:srgbClr val="C74F26"/>
      </a:accent5>
      <a:accent6>
        <a:srgbClr val="6A7885"/>
      </a:accent6>
      <a:hlink>
        <a:srgbClr val="20A785"/>
      </a:hlink>
      <a:folHlink>
        <a:srgbClr val="20A785"/>
      </a:folHlink>
    </a:clrScheme>
    <a:fontScheme name="Lam Research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2"/>
        </a:solidFill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effectLst/>
          </a:defRPr>
        </a:defPPr>
      </a:lst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sz="1200" kern="1200" spc="0" baseline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ht - Full v1.4" id="{26968B94-BFBF-4037-AAF7-5CAB5BBB645D}" vid="{BEAE7109-D714-448A-9359-DCE3BD3F6A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0867cd-7845-4757-87af-1de2793735a1">
      <Terms xmlns="http://schemas.microsoft.com/office/infopath/2007/PartnerControls"/>
    </lcf76f155ced4ddcb4097134ff3c332f>
    <TaxCatchAll xmlns="5ade33eb-a196-406b-9f09-8678013a30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320C0CBDF5942A27F7B5E370A22C2" ma:contentTypeVersion="10" ma:contentTypeDescription="Create a new document." ma:contentTypeScope="" ma:versionID="eb30b4b437d74d7a05a43f82fa699591">
  <xsd:schema xmlns:xsd="http://www.w3.org/2001/XMLSchema" xmlns:xs="http://www.w3.org/2001/XMLSchema" xmlns:p="http://schemas.microsoft.com/office/2006/metadata/properties" xmlns:ns2="870867cd-7845-4757-87af-1de2793735a1" xmlns:ns3="5ade33eb-a196-406b-9f09-8678013a3079" targetNamespace="http://schemas.microsoft.com/office/2006/metadata/properties" ma:root="true" ma:fieldsID="6d2f8e5f9c9666a4ba8fad283ec7a4c5" ns2:_="" ns3:_="">
    <xsd:import namespace="870867cd-7845-4757-87af-1de2793735a1"/>
    <xsd:import namespace="5ade33eb-a196-406b-9f09-8678013a30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867cd-7845-4757-87af-1de279373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bb28281-01fd-4fd0-9d4d-3eb6eb4de9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e33eb-a196-406b-9f09-8678013a307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5998bcd-69e0-4eb1-86b7-22a7dcc79ec7}" ma:internalName="TaxCatchAll" ma:showField="CatchAllData" ma:web="5ade33eb-a196-406b-9f09-8678013a30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80F7D-5D74-48DC-A638-1AE4101CD9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046B7F-2145-43B1-B8A7-A41702E26469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ade33eb-a196-406b-9f09-8678013a3079"/>
    <ds:schemaRef ds:uri="870867cd-7845-4757-87af-1de2793735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E429018-B658-47B9-86DA-0DAB8A937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867cd-7845-4757-87af-1de2793735a1"/>
    <ds:schemaRef ds:uri="5ade33eb-a196-406b-9f09-8678013a30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b5ccd26-b974-47bb-a9af-471d10e6b790}" enabled="1" method="Privileged" siteId="{918079db-c902-4e29-b22c-9764410d037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Light_Full</Template>
  <TotalTime>48</TotalTime>
  <Words>89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Georgia</vt:lpstr>
      <vt:lpstr>Lam Light Template</vt:lpstr>
      <vt:lpstr>Welcoming global deeptech innovators</vt:lpstr>
      <vt:lpstr>4th Lam Capital Venture Competition – Resources</vt:lpstr>
    </vt:vector>
  </TitlesOfParts>
  <Manager/>
  <Company>Lam Research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Li, Terry</dc:creator>
  <cp:keywords/>
  <dc:description/>
  <cp:lastModifiedBy>Bakken, Laura</cp:lastModifiedBy>
  <cp:revision>2</cp:revision>
  <dcterms:created xsi:type="dcterms:W3CDTF">2026-02-21T19:07:40Z</dcterms:created>
  <dcterms:modified xsi:type="dcterms:W3CDTF">2026-03-02T19:05:56Z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0x010100738320C0CBDF5942A27F7B5E370A22C2</vt:lpwstr>
  </property>
  <property fmtid="{D5CDD505-2E9C-101B-9397-08002B2CF9AE}" pid="3" name="NXPowerLiteLastOptimized">
    <vt:lpwstr>10347013</vt:lpwstr>
  </property>
  <property fmtid="{D5CDD505-2E9C-101B-9397-08002B2CF9AE}" pid="4" name="NXPowerLiteSettings">
    <vt:lpwstr>C980073804F000</vt:lpwstr>
  </property>
  <property fmtid="{D5CDD505-2E9C-101B-9397-08002B2CF9AE}" pid="5" name="NXPowerLiteVersion">
    <vt:lpwstr>D8.0.8</vt:lpwstr>
  </property>
  <property fmtid="{D5CDD505-2E9C-101B-9397-08002B2CF9AE}" pid="6" name="MediaServiceImageTags">
    <vt:lpwstr/>
  </property>
</Properties>
</file>